
<file path=[Content_Types].xml><?xml version="1.0" encoding="utf-8"?>
<Types xmlns="http://schemas.openxmlformats.org/package/2006/content-types">
  <Override PartName="/ppt/diagrams/colors22.xml" ContentType="application/vnd.openxmlformats-officedocument.drawingml.diagramColors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layout28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quickStyle31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layout24.xml" ContentType="application/vnd.openxmlformats-officedocument.drawingml.diagramLayout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diagrams/colors3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diagrams/quickStyle29.xml" ContentType="application/vnd.openxmlformats-officedocument.drawingml.diagramStyl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colors28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drawing30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handoutMasterIdLst>
    <p:handoutMasterId r:id="rId35"/>
  </p:handoutMasterIdLst>
  <p:sldIdLst>
    <p:sldId id="301" r:id="rId2"/>
    <p:sldId id="302" r:id="rId3"/>
    <p:sldId id="303" r:id="rId4"/>
    <p:sldId id="306" r:id="rId5"/>
    <p:sldId id="314" r:id="rId6"/>
    <p:sldId id="307" r:id="rId7"/>
    <p:sldId id="304" r:id="rId8"/>
    <p:sldId id="305" r:id="rId9"/>
    <p:sldId id="311" r:id="rId10"/>
    <p:sldId id="308" r:id="rId11"/>
    <p:sldId id="309" r:id="rId12"/>
    <p:sldId id="310" r:id="rId13"/>
    <p:sldId id="313" r:id="rId14"/>
    <p:sldId id="312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9" r:id="rId28"/>
    <p:sldId id="331" r:id="rId29"/>
    <p:sldId id="330" r:id="rId30"/>
    <p:sldId id="336" r:id="rId31"/>
    <p:sldId id="337" r:id="rId32"/>
    <p:sldId id="338" r:id="rId33"/>
    <p:sldId id="339" r:id="rId34"/>
  </p:sldIdLst>
  <p:sldSz cx="27432000" cy="6858000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E6EDA"/>
    <a:srgbClr val="7598E5"/>
    <a:srgbClr val="5883DF"/>
    <a:srgbClr val="8FABE9"/>
    <a:srgbClr val="DFE52C"/>
    <a:srgbClr val="1E2E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0" autoAdjust="0"/>
    <p:restoredTop sz="99757" autoAdjust="0"/>
  </p:normalViewPr>
  <p:slideViewPr>
    <p:cSldViewPr>
      <p:cViewPr>
        <p:scale>
          <a:sx n="100" d="100"/>
          <a:sy n="100" d="100"/>
        </p:scale>
        <p:origin x="5124" y="-25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20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/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C89DC6-0C04-47CE-8B50-BE08C3EDD96F}" type="presOf" srcId="{3DEAFEBA-87E1-4149-A474-0F937DD87AEA}" destId="{E0D8C690-CB9B-465A-8540-DD504E9C57A8}" srcOrd="0" destOrd="1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728A13AD-220D-4E1B-9C06-3DB8ED25D717}" type="presOf" srcId="{A40EA817-ED98-4FC5-A298-175505C47D8D}" destId="{A7D63085-764E-409E-9E46-8BD6A8E48133}" srcOrd="0" destOrd="1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67C55316-A24D-4E82-9E3F-3A20CD02CCA4}" type="presOf" srcId="{6201DFEC-9515-4DC8-9698-4D228FD48A16}" destId="{0877AF58-61DF-4954-9E83-83E2C6A4C407}" srcOrd="0" destOrd="3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CB0804D3-A4E8-4B53-83B9-19040828E9A5}" type="presOf" srcId="{CF8C3C12-A6DD-4BF9-8DEB-6702F694D50E}" destId="{A7D63085-764E-409E-9E46-8BD6A8E48133}" srcOrd="0" destOrd="2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2E3748DE-05D2-421A-910D-AB961A609001}" type="presOf" srcId="{FA828FEE-F397-4183-A322-7FE8F249EC1E}" destId="{EF271F48-4993-40F9-963A-7D25A34811B7}" srcOrd="0" destOrd="1" presId="urn:microsoft.com/office/officeart/2005/8/layout/vList5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A237AA91-6BDB-488D-BFAE-C059D4E874D9}" type="presOf" srcId="{93F33942-3411-4B88-B3FB-69E8D17B0A59}" destId="{0877AF58-61DF-4954-9E83-83E2C6A4C407}" srcOrd="0" destOrd="1" presId="urn:microsoft.com/office/officeart/2005/8/layout/vList5"/>
    <dgm:cxn modelId="{6E7B299B-F012-4747-881B-0C7054F2DEDD}" type="presOf" srcId="{A5273D86-B603-4ED0-9F68-F2645B9CB39C}" destId="{0877AF58-61DF-4954-9E83-83E2C6A4C407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2EA546D9-943B-462C-B47C-6AC67EF9151F}" type="presOf" srcId="{FD70B324-5153-4136-BB55-69534A61A616}" destId="{EF271F48-4993-40F9-963A-7D25A34811B7}" srcOrd="0" destOrd="3" presId="urn:microsoft.com/office/officeart/2005/8/layout/vList5"/>
    <dgm:cxn modelId="{CBA96232-5D4E-4909-A569-D2BFFAFD9EC2}" type="presOf" srcId="{2347B7D1-B58F-4784-B1C0-951F5B2D2647}" destId="{EF271F48-4993-40F9-963A-7D25A34811B7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1D563195-5C28-4E00-BB58-E0B85E50A3E9}" type="presOf" srcId="{5EEDEC2C-13D2-4A14-8839-ED793A8A8972}" destId="{0877AF58-61DF-4954-9E83-83E2C6A4C407}" srcOrd="0" destOrd="2" presId="urn:microsoft.com/office/officeart/2005/8/layout/vList5"/>
    <dgm:cxn modelId="{9537E175-66CD-4217-ABF4-77FA86921D95}" type="presOf" srcId="{8DEC8AF4-EC1E-4309-8484-45EEEB23D596}" destId="{B77CAB57-A158-46B0-B308-DDC5D693F2DE}" srcOrd="0" destOrd="0" presId="urn:microsoft.com/office/officeart/2005/8/layout/vList5"/>
    <dgm:cxn modelId="{275975CF-D0D9-421F-9A95-E2AB9E64D53E}" type="presOf" srcId="{37130B5D-E0DE-4530-9F98-FB7467CC34D0}" destId="{A7D63085-764E-409E-9E46-8BD6A8E48133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5B8B148D-8867-496C-906E-4D7DCA40C66D}" type="presOf" srcId="{269B9C7B-65CC-48BC-8E4F-DE4FB50C1237}" destId="{8C8CE2DE-92D2-45D3-8BCF-761B3CEABEFF}" srcOrd="0" destOrd="0" presId="urn:microsoft.com/office/officeart/2005/8/layout/vList5"/>
    <dgm:cxn modelId="{8AB4FC9F-04A4-4D83-B35B-FECDF0BD8E33}" type="presOf" srcId="{E0EB6EE6-5C6B-4F35-966B-F9541C9144D6}" destId="{A7D63085-764E-409E-9E46-8BD6A8E48133}" srcOrd="0" destOrd="3" presId="urn:microsoft.com/office/officeart/2005/8/layout/vList5"/>
    <dgm:cxn modelId="{8563CBF1-161E-4A52-BBFB-52DD3A439CA3}" type="presOf" srcId="{B484F06A-4ED3-492A-A88C-DF299F3D8052}" destId="{E0D8C690-CB9B-465A-8540-DD504E9C57A8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7112760A-5B8A-4E63-8063-688966B0AF6E}" type="presOf" srcId="{34C65EC1-4138-4CCF-9023-68352EB7A552}" destId="{F3383DC3-2574-447C-B779-8E24FBDDAEF7}" srcOrd="0" destOrd="0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A73EF156-8F93-4229-870D-48E18F6E37B1}" type="presOf" srcId="{4967716D-05E6-48DF-9139-D6AB6757F9FC}" destId="{3E192AE9-7866-45BC-B1BE-088ECDCD2F60}" srcOrd="0" destOrd="0" presId="urn:microsoft.com/office/officeart/2005/8/layout/vList5"/>
    <dgm:cxn modelId="{9CC36C1E-C6E7-4632-94AF-9C8531620E38}" type="presOf" srcId="{A27F6D59-76BC-4C17-A345-287BCE6CAD0B}" destId="{E72AED96-A94D-4835-8C13-8B4B961FB48E}" srcOrd="0" destOrd="0" presId="urn:microsoft.com/office/officeart/2005/8/layout/vList5"/>
    <dgm:cxn modelId="{7ACFAC0D-E014-47B8-A6F7-A5E8D1404FC3}" type="presOf" srcId="{828CD36C-9FBE-410F-9E00-F235E7A3C8A3}" destId="{E0D8C690-CB9B-465A-8540-DD504E9C57A8}" srcOrd="0" destOrd="2" presId="urn:microsoft.com/office/officeart/2005/8/layout/vList5"/>
    <dgm:cxn modelId="{AE9BE790-BD27-431E-8DFD-358DA157C542}" type="presOf" srcId="{880FA489-86D4-4E3A-8A06-5E060374EC88}" destId="{E0D8C690-CB9B-465A-8540-DD504E9C57A8}" srcOrd="0" destOrd="3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AAB6ADD9-C5AF-42FF-834F-C6FDB56E8F36}" type="presOf" srcId="{8443D72D-8DB7-4028-99B1-10F9D2F9EF4C}" destId="{F858CA2D-3816-4C05-8DDD-323DD347623E}" srcOrd="0" destOrd="0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129089F7-9085-4B56-86E1-014C24A13046}" type="presOf" srcId="{DF12C2C2-6CBB-4C03-A82D-3CDE4A0C48DD}" destId="{EF271F48-4993-40F9-963A-7D25A34811B7}" srcOrd="0" destOrd="2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9E357CE9-0570-4053-9568-12E2E115DCE2}" type="presOf" srcId="{BC160EC9-C8D8-4247-9423-C8868961E3CB}" destId="{A7D63085-764E-409E-9E46-8BD6A8E48133}" srcOrd="0" destOrd="4" presId="urn:microsoft.com/office/officeart/2005/8/layout/vList5"/>
    <dgm:cxn modelId="{D26F0B19-3EF8-4B86-BEE2-78DA41324D7A}" type="presOf" srcId="{CE313801-4AE8-43E4-AE5F-B0B504D1E8C3}" destId="{2EA1327D-CC79-4E7A-81D8-E6277933AFCA}" srcOrd="0" destOrd="0" presId="urn:microsoft.com/office/officeart/2005/8/layout/vList5"/>
    <dgm:cxn modelId="{6D2F0011-380A-429A-8A46-8BC1D7F84979}" type="presParOf" srcId="{F3383DC3-2574-447C-B779-8E24FBDDAEF7}" destId="{4D9C62BD-3CC2-49BA-8240-5606DE112955}" srcOrd="0" destOrd="0" presId="urn:microsoft.com/office/officeart/2005/8/layout/vList5"/>
    <dgm:cxn modelId="{DE337120-D405-43B4-B51A-35D462E17727}" type="presParOf" srcId="{4D9C62BD-3CC2-49BA-8240-5606DE112955}" destId="{8C8CE2DE-92D2-45D3-8BCF-761B3CEABEFF}" srcOrd="0" destOrd="0" presId="urn:microsoft.com/office/officeart/2005/8/layout/vList5"/>
    <dgm:cxn modelId="{246AB102-DF83-42B7-B317-C4E8451E51A5}" type="presParOf" srcId="{F3383DC3-2574-447C-B779-8E24FBDDAEF7}" destId="{37DB7F35-1C92-4490-B804-59A815F77C07}" srcOrd="1" destOrd="0" presId="urn:microsoft.com/office/officeart/2005/8/layout/vList5"/>
    <dgm:cxn modelId="{2BCC11B3-C5B9-40FD-AF57-98DB8530F24D}" type="presParOf" srcId="{F3383DC3-2574-447C-B779-8E24FBDDAEF7}" destId="{78E5B45B-A532-4BC0-A207-75D8AC53C346}" srcOrd="2" destOrd="0" presId="urn:microsoft.com/office/officeart/2005/8/layout/vList5"/>
    <dgm:cxn modelId="{E2FAEC10-1B9F-4CB3-8563-01AA2C961B76}" type="presParOf" srcId="{78E5B45B-A532-4BC0-A207-75D8AC53C346}" destId="{B77CAB57-A158-46B0-B308-DDC5D693F2DE}" srcOrd="0" destOrd="0" presId="urn:microsoft.com/office/officeart/2005/8/layout/vList5"/>
    <dgm:cxn modelId="{75E7C232-56AF-40C1-92D6-AD51295E8E6A}" type="presParOf" srcId="{78E5B45B-A532-4BC0-A207-75D8AC53C346}" destId="{A7D63085-764E-409E-9E46-8BD6A8E48133}" srcOrd="1" destOrd="0" presId="urn:microsoft.com/office/officeart/2005/8/layout/vList5"/>
    <dgm:cxn modelId="{72E5A38A-C779-418C-ADCD-79445934AF90}" type="presParOf" srcId="{F3383DC3-2574-447C-B779-8E24FBDDAEF7}" destId="{93F28367-65CF-4DE2-9989-F84764688D3B}" srcOrd="3" destOrd="0" presId="urn:microsoft.com/office/officeart/2005/8/layout/vList5"/>
    <dgm:cxn modelId="{29458C00-BF2D-49F8-AC14-22F6E0311867}" type="presParOf" srcId="{F3383DC3-2574-447C-B779-8E24FBDDAEF7}" destId="{F9BC3822-3580-469A-91FC-0603E116306D}" srcOrd="4" destOrd="0" presId="urn:microsoft.com/office/officeart/2005/8/layout/vList5"/>
    <dgm:cxn modelId="{098D9152-7002-4CCA-8118-5D0C787B1502}" type="presParOf" srcId="{F9BC3822-3580-469A-91FC-0603E116306D}" destId="{E72AED96-A94D-4835-8C13-8B4B961FB48E}" srcOrd="0" destOrd="0" presId="urn:microsoft.com/office/officeart/2005/8/layout/vList5"/>
    <dgm:cxn modelId="{A7C58E7A-EB74-49FD-BEEF-4D9B2133C38E}" type="presParOf" srcId="{F9BC3822-3580-469A-91FC-0603E116306D}" destId="{0877AF58-61DF-4954-9E83-83E2C6A4C407}" srcOrd="1" destOrd="0" presId="urn:microsoft.com/office/officeart/2005/8/layout/vList5"/>
    <dgm:cxn modelId="{9F23066E-1512-4979-9636-EAAA3A499737}" type="presParOf" srcId="{F3383DC3-2574-447C-B779-8E24FBDDAEF7}" destId="{4DA7CD68-DBCC-458A-A507-46343D1B2104}" srcOrd="5" destOrd="0" presId="urn:microsoft.com/office/officeart/2005/8/layout/vList5"/>
    <dgm:cxn modelId="{91B77C01-0C3C-41CC-891A-73905F9B7D20}" type="presParOf" srcId="{F3383DC3-2574-447C-B779-8E24FBDDAEF7}" destId="{D1F56A32-3DD1-4B8A-9AA9-1D171369C1C8}" srcOrd="6" destOrd="0" presId="urn:microsoft.com/office/officeart/2005/8/layout/vList5"/>
    <dgm:cxn modelId="{DC8648E6-A71D-4030-B2B5-8147F2412C5B}" type="presParOf" srcId="{D1F56A32-3DD1-4B8A-9AA9-1D171369C1C8}" destId="{2EA1327D-CC79-4E7A-81D8-E6277933AFCA}" srcOrd="0" destOrd="0" presId="urn:microsoft.com/office/officeart/2005/8/layout/vList5"/>
    <dgm:cxn modelId="{9B5A6BA2-B729-4A6A-8A89-558734417FFE}" type="presParOf" srcId="{D1F56A32-3DD1-4B8A-9AA9-1D171369C1C8}" destId="{EF271F48-4993-40F9-963A-7D25A34811B7}" srcOrd="1" destOrd="0" presId="urn:microsoft.com/office/officeart/2005/8/layout/vList5"/>
    <dgm:cxn modelId="{BAD589FD-B9E8-4207-8E60-4427A54B0F6A}" type="presParOf" srcId="{F3383DC3-2574-447C-B779-8E24FBDDAEF7}" destId="{8D326BFF-8AF7-499D-BD37-4C2F5C4B53D6}" srcOrd="7" destOrd="0" presId="urn:microsoft.com/office/officeart/2005/8/layout/vList5"/>
    <dgm:cxn modelId="{1236003B-A4EB-4724-A178-34BA6C92E1CF}" type="presParOf" srcId="{F3383DC3-2574-447C-B779-8E24FBDDAEF7}" destId="{8A4C29B1-2B48-4F11-AD97-CFF7935950D3}" srcOrd="8" destOrd="0" presId="urn:microsoft.com/office/officeart/2005/8/layout/vList5"/>
    <dgm:cxn modelId="{9C4AB246-20CB-44B1-92C0-9BDE03090F28}" type="presParOf" srcId="{8A4C29B1-2B48-4F11-AD97-CFF7935950D3}" destId="{F858CA2D-3816-4C05-8DDD-323DD347623E}" srcOrd="0" destOrd="0" presId="urn:microsoft.com/office/officeart/2005/8/layout/vList5"/>
    <dgm:cxn modelId="{A08067D7-C14A-4DE3-B356-255EE7A17704}" type="presParOf" srcId="{8A4C29B1-2B48-4F11-AD97-CFF7935950D3}" destId="{E0D8C690-CB9B-465A-8540-DD504E9C57A8}" srcOrd="1" destOrd="0" presId="urn:microsoft.com/office/officeart/2005/8/layout/vList5"/>
    <dgm:cxn modelId="{7B8BAAEF-7FEA-44AC-A651-8DCFACF6B54B}" type="presParOf" srcId="{F3383DC3-2574-447C-B779-8E24FBDDAEF7}" destId="{179203E9-3098-4D6C-8018-E70FE4AE7CE1}" srcOrd="9" destOrd="0" presId="urn:microsoft.com/office/officeart/2005/8/layout/vList5"/>
    <dgm:cxn modelId="{7A547B4A-8C28-4AD3-9718-C19AA3E18694}" type="presParOf" srcId="{F3383DC3-2574-447C-B779-8E24FBDDAEF7}" destId="{09F07A63-2CEB-4201-AD93-96C1D7E91904}" srcOrd="10" destOrd="0" presId="urn:microsoft.com/office/officeart/2005/8/layout/vList5"/>
    <dgm:cxn modelId="{1CEF4484-4DE6-4A7E-8002-C455A864ED45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Schedule Impact/Analysis</a:t>
          </a:r>
          <a:endParaRPr lang="en-US" sz="1200" dirty="0">
            <a:solidFill>
              <a:schemeClr val="accent2"/>
            </a:solidFill>
          </a:endParaRPr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C5CC16-A0BF-4E21-A7AE-64A832E29904}" type="presOf" srcId="{34C65EC1-4138-4CCF-9023-68352EB7A552}" destId="{F3383DC3-2574-447C-B779-8E24FBDDAEF7}" srcOrd="0" destOrd="0" presId="urn:microsoft.com/office/officeart/2005/8/layout/vList5"/>
    <dgm:cxn modelId="{5EA23E77-870A-44C5-86D5-319138755E82}" type="presOf" srcId="{B484F06A-4ED3-492A-A88C-DF299F3D8052}" destId="{E0D8C690-CB9B-465A-8540-DD504E9C57A8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52BCEFF5-4AD6-4645-9C0E-1A608773F1B7}" type="presOf" srcId="{CE313801-4AE8-43E4-AE5F-B0B504D1E8C3}" destId="{2EA1327D-CC79-4E7A-81D8-E6277933AFCA}" srcOrd="0" destOrd="0" presId="urn:microsoft.com/office/officeart/2005/8/layout/vList5"/>
    <dgm:cxn modelId="{3736DFC5-3C23-4488-9C5B-569DFAB3CC12}" type="presOf" srcId="{880FA489-86D4-4E3A-8A06-5E060374EC88}" destId="{E0D8C690-CB9B-465A-8540-DD504E9C57A8}" srcOrd="0" destOrd="3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EB364665-1558-4890-B9DF-1E6164E0BD40}" type="presOf" srcId="{CF8C3C12-A6DD-4BF9-8DEB-6702F694D50E}" destId="{A7D63085-764E-409E-9E46-8BD6A8E48133}" srcOrd="0" destOrd="2" presId="urn:microsoft.com/office/officeart/2005/8/layout/vList5"/>
    <dgm:cxn modelId="{84D1A80F-E848-4670-A13D-43C19804991F}" type="presOf" srcId="{A5273D86-B603-4ED0-9F68-F2645B9CB39C}" destId="{0877AF58-61DF-4954-9E83-83E2C6A4C407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6434CADE-4E9E-41D0-B51D-97F64376A4EC}" type="presOf" srcId="{8443D72D-8DB7-4028-99B1-10F9D2F9EF4C}" destId="{F858CA2D-3816-4C05-8DDD-323DD347623E}" srcOrd="0" destOrd="0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DCA2A47D-B308-4688-A455-6C0A6F4F2AEA}" type="presOf" srcId="{DF12C2C2-6CBB-4C03-A82D-3CDE4A0C48DD}" destId="{EF271F48-4993-40F9-963A-7D25A34811B7}" srcOrd="0" destOrd="2" presId="urn:microsoft.com/office/officeart/2005/8/layout/vList5"/>
    <dgm:cxn modelId="{62591410-E498-4D14-BCBC-EF51549FBA68}" type="presOf" srcId="{BC160EC9-C8D8-4247-9423-C8868961E3CB}" destId="{A7D63085-764E-409E-9E46-8BD6A8E48133}" srcOrd="0" destOrd="4" presId="urn:microsoft.com/office/officeart/2005/8/layout/vList5"/>
    <dgm:cxn modelId="{A7DBEB85-8D87-47C6-BB67-547B90B68F84}" type="presOf" srcId="{93F33942-3411-4B88-B3FB-69E8D17B0A59}" destId="{0877AF58-61DF-4954-9E83-83E2C6A4C407}" srcOrd="0" destOrd="1" presId="urn:microsoft.com/office/officeart/2005/8/layout/vList5"/>
    <dgm:cxn modelId="{6B5BC019-EAC2-47AB-AF60-105F7D94011A}" type="presOf" srcId="{6201DFEC-9515-4DC8-9698-4D228FD48A16}" destId="{0877AF58-61DF-4954-9E83-83E2C6A4C407}" srcOrd="0" destOrd="3" presId="urn:microsoft.com/office/officeart/2005/8/layout/vList5"/>
    <dgm:cxn modelId="{AD4C61C0-40AE-4334-A6D5-CC7F9F49A64E}" type="presOf" srcId="{828CD36C-9FBE-410F-9E00-F235E7A3C8A3}" destId="{E0D8C690-CB9B-465A-8540-DD504E9C57A8}" srcOrd="0" destOrd="2" presId="urn:microsoft.com/office/officeart/2005/8/layout/vList5"/>
    <dgm:cxn modelId="{FDC56713-6F76-4B57-A282-5ED92424885C}" type="presOf" srcId="{A27F6D59-76BC-4C17-A345-287BCE6CAD0B}" destId="{E72AED96-A94D-4835-8C13-8B4B961FB48E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F10AD1FD-567F-4297-976E-C69371698E34}" type="presOf" srcId="{269B9C7B-65CC-48BC-8E4F-DE4FB50C1237}" destId="{8C8CE2DE-92D2-45D3-8BCF-761B3CEABEFF}" srcOrd="0" destOrd="0" presId="urn:microsoft.com/office/officeart/2005/8/layout/vList5"/>
    <dgm:cxn modelId="{1AF9EFDC-8B99-4D78-AB5C-1845FDD19933}" type="presOf" srcId="{A40EA817-ED98-4FC5-A298-175505C47D8D}" destId="{A7D63085-764E-409E-9E46-8BD6A8E48133}" srcOrd="0" destOrd="1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7F017883-51B0-4628-9FCD-A3D381E5626D}" type="presOf" srcId="{E0EB6EE6-5C6B-4F35-966B-F9541C9144D6}" destId="{A7D63085-764E-409E-9E46-8BD6A8E48133}" srcOrd="0" destOrd="3" presId="urn:microsoft.com/office/officeart/2005/8/layout/vList5"/>
    <dgm:cxn modelId="{D9D8EA39-6273-41C9-ABB5-AF7671302B9A}" type="presOf" srcId="{5EEDEC2C-13D2-4A14-8839-ED793A8A8972}" destId="{0877AF58-61DF-4954-9E83-83E2C6A4C407}" srcOrd="0" destOrd="2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2EB198C1-45C0-4DDF-A1FC-BAD5FA18F105}" type="presOf" srcId="{FA828FEE-F397-4183-A322-7FE8F249EC1E}" destId="{EF271F48-4993-40F9-963A-7D25A34811B7}" srcOrd="0" destOrd="1" presId="urn:microsoft.com/office/officeart/2005/8/layout/vList5"/>
    <dgm:cxn modelId="{456E4C9D-AE8D-44EB-A71D-7DC22B761548}" type="presOf" srcId="{37130B5D-E0DE-4530-9F98-FB7467CC34D0}" destId="{A7D63085-764E-409E-9E46-8BD6A8E48133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30475254-5D5A-443F-AB58-93E12DB13798}" type="presOf" srcId="{4967716D-05E6-48DF-9139-D6AB6757F9FC}" destId="{3E192AE9-7866-45BC-B1BE-088ECDCD2F60}" srcOrd="0" destOrd="0" presId="urn:microsoft.com/office/officeart/2005/8/layout/vList5"/>
    <dgm:cxn modelId="{11AB7C28-4DC5-4714-A15B-4F5BE1D754B4}" type="presOf" srcId="{8DEC8AF4-EC1E-4309-8484-45EEEB23D596}" destId="{B77CAB57-A158-46B0-B308-DDC5D693F2DE}" srcOrd="0" destOrd="0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22505946-60C2-4D14-B2AB-0798A91C09BD}" type="presOf" srcId="{FD70B324-5153-4136-BB55-69534A61A616}" destId="{EF271F48-4993-40F9-963A-7D25A34811B7}" srcOrd="0" destOrd="3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E2824D1E-EBA0-4FF3-B14A-E9304F355391}" type="presOf" srcId="{2347B7D1-B58F-4784-B1C0-951F5B2D2647}" destId="{EF271F48-4993-40F9-963A-7D25A34811B7}" srcOrd="0" destOrd="0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7CB8E7CB-55A8-4B8A-AAB6-37B033FA6022}" type="presOf" srcId="{3DEAFEBA-87E1-4149-A474-0F937DD87AEA}" destId="{E0D8C690-CB9B-465A-8540-DD504E9C57A8}" srcOrd="0" destOrd="1" presId="urn:microsoft.com/office/officeart/2005/8/layout/vList5"/>
    <dgm:cxn modelId="{2FBC5F08-EC1A-40E4-8973-3CF93D2B284E}" type="presParOf" srcId="{F3383DC3-2574-447C-B779-8E24FBDDAEF7}" destId="{4D9C62BD-3CC2-49BA-8240-5606DE112955}" srcOrd="0" destOrd="0" presId="urn:microsoft.com/office/officeart/2005/8/layout/vList5"/>
    <dgm:cxn modelId="{64FADF50-B26B-4BAA-A1AB-3284FCCEA842}" type="presParOf" srcId="{4D9C62BD-3CC2-49BA-8240-5606DE112955}" destId="{8C8CE2DE-92D2-45D3-8BCF-761B3CEABEFF}" srcOrd="0" destOrd="0" presId="urn:microsoft.com/office/officeart/2005/8/layout/vList5"/>
    <dgm:cxn modelId="{20076FB9-6E26-4B83-AF63-3ACE805466DD}" type="presParOf" srcId="{F3383DC3-2574-447C-B779-8E24FBDDAEF7}" destId="{37DB7F35-1C92-4490-B804-59A815F77C07}" srcOrd="1" destOrd="0" presId="urn:microsoft.com/office/officeart/2005/8/layout/vList5"/>
    <dgm:cxn modelId="{712DA51D-673A-4C7D-B0BC-8F91CC81031D}" type="presParOf" srcId="{F3383DC3-2574-447C-B779-8E24FBDDAEF7}" destId="{78E5B45B-A532-4BC0-A207-75D8AC53C346}" srcOrd="2" destOrd="0" presId="urn:microsoft.com/office/officeart/2005/8/layout/vList5"/>
    <dgm:cxn modelId="{446F70FB-5BB0-4CD3-A9E8-8626EC0C44C7}" type="presParOf" srcId="{78E5B45B-A532-4BC0-A207-75D8AC53C346}" destId="{B77CAB57-A158-46B0-B308-DDC5D693F2DE}" srcOrd="0" destOrd="0" presId="urn:microsoft.com/office/officeart/2005/8/layout/vList5"/>
    <dgm:cxn modelId="{709DC752-3B1D-4FE6-96F5-DC72AE701D02}" type="presParOf" srcId="{78E5B45B-A532-4BC0-A207-75D8AC53C346}" destId="{A7D63085-764E-409E-9E46-8BD6A8E48133}" srcOrd="1" destOrd="0" presId="urn:microsoft.com/office/officeart/2005/8/layout/vList5"/>
    <dgm:cxn modelId="{C98F4369-7613-4210-A03B-D3281D68EDF5}" type="presParOf" srcId="{F3383DC3-2574-447C-B779-8E24FBDDAEF7}" destId="{93F28367-65CF-4DE2-9989-F84764688D3B}" srcOrd="3" destOrd="0" presId="urn:microsoft.com/office/officeart/2005/8/layout/vList5"/>
    <dgm:cxn modelId="{76AE9802-EF16-4567-820C-F15123D60C07}" type="presParOf" srcId="{F3383DC3-2574-447C-B779-8E24FBDDAEF7}" destId="{F9BC3822-3580-469A-91FC-0603E116306D}" srcOrd="4" destOrd="0" presId="urn:microsoft.com/office/officeart/2005/8/layout/vList5"/>
    <dgm:cxn modelId="{5717ADD2-89C1-481B-9A03-3E78831CADD9}" type="presParOf" srcId="{F9BC3822-3580-469A-91FC-0603E116306D}" destId="{E72AED96-A94D-4835-8C13-8B4B961FB48E}" srcOrd="0" destOrd="0" presId="urn:microsoft.com/office/officeart/2005/8/layout/vList5"/>
    <dgm:cxn modelId="{EFB4F2C1-5E8B-42C1-AEE7-1F05D2D2D2C2}" type="presParOf" srcId="{F9BC3822-3580-469A-91FC-0603E116306D}" destId="{0877AF58-61DF-4954-9E83-83E2C6A4C407}" srcOrd="1" destOrd="0" presId="urn:microsoft.com/office/officeart/2005/8/layout/vList5"/>
    <dgm:cxn modelId="{D65B7EBE-93AB-4250-91C9-AB38C1BA91DF}" type="presParOf" srcId="{F3383DC3-2574-447C-B779-8E24FBDDAEF7}" destId="{4DA7CD68-DBCC-458A-A507-46343D1B2104}" srcOrd="5" destOrd="0" presId="urn:microsoft.com/office/officeart/2005/8/layout/vList5"/>
    <dgm:cxn modelId="{042FCBD7-3891-4E97-842B-DEA3D509D630}" type="presParOf" srcId="{F3383DC3-2574-447C-B779-8E24FBDDAEF7}" destId="{D1F56A32-3DD1-4B8A-9AA9-1D171369C1C8}" srcOrd="6" destOrd="0" presId="urn:microsoft.com/office/officeart/2005/8/layout/vList5"/>
    <dgm:cxn modelId="{9035F504-1B5D-46E6-9D78-4DD6E39784A8}" type="presParOf" srcId="{D1F56A32-3DD1-4B8A-9AA9-1D171369C1C8}" destId="{2EA1327D-CC79-4E7A-81D8-E6277933AFCA}" srcOrd="0" destOrd="0" presId="urn:microsoft.com/office/officeart/2005/8/layout/vList5"/>
    <dgm:cxn modelId="{04A5F7FB-EF4C-40BD-B896-FFFF5578F679}" type="presParOf" srcId="{D1F56A32-3DD1-4B8A-9AA9-1D171369C1C8}" destId="{EF271F48-4993-40F9-963A-7D25A34811B7}" srcOrd="1" destOrd="0" presId="urn:microsoft.com/office/officeart/2005/8/layout/vList5"/>
    <dgm:cxn modelId="{E68B3978-6258-4016-ACBB-1F4D9D1087FE}" type="presParOf" srcId="{F3383DC3-2574-447C-B779-8E24FBDDAEF7}" destId="{8D326BFF-8AF7-499D-BD37-4C2F5C4B53D6}" srcOrd="7" destOrd="0" presId="urn:microsoft.com/office/officeart/2005/8/layout/vList5"/>
    <dgm:cxn modelId="{EB947275-415F-489A-A280-F70C2F5DEFFF}" type="presParOf" srcId="{F3383DC3-2574-447C-B779-8E24FBDDAEF7}" destId="{8A4C29B1-2B48-4F11-AD97-CFF7935950D3}" srcOrd="8" destOrd="0" presId="urn:microsoft.com/office/officeart/2005/8/layout/vList5"/>
    <dgm:cxn modelId="{6B09F5FC-A91F-496A-BFD1-0529BEC17889}" type="presParOf" srcId="{8A4C29B1-2B48-4F11-AD97-CFF7935950D3}" destId="{F858CA2D-3816-4C05-8DDD-323DD347623E}" srcOrd="0" destOrd="0" presId="urn:microsoft.com/office/officeart/2005/8/layout/vList5"/>
    <dgm:cxn modelId="{1C67161E-8740-467F-9F4A-AE944BCA2D42}" type="presParOf" srcId="{8A4C29B1-2B48-4F11-AD97-CFF7935950D3}" destId="{E0D8C690-CB9B-465A-8540-DD504E9C57A8}" srcOrd="1" destOrd="0" presId="urn:microsoft.com/office/officeart/2005/8/layout/vList5"/>
    <dgm:cxn modelId="{1CE4D788-54FA-4013-8207-0C76FF2A008E}" type="presParOf" srcId="{F3383DC3-2574-447C-B779-8E24FBDDAEF7}" destId="{179203E9-3098-4D6C-8018-E70FE4AE7CE1}" srcOrd="9" destOrd="0" presId="urn:microsoft.com/office/officeart/2005/8/layout/vList5"/>
    <dgm:cxn modelId="{1AFB8482-CA50-4900-9D72-F506634BC8EB}" type="presParOf" srcId="{F3383DC3-2574-447C-B779-8E24FBDDAEF7}" destId="{09F07A63-2CEB-4201-AD93-96C1D7E91904}" srcOrd="10" destOrd="0" presId="urn:microsoft.com/office/officeart/2005/8/layout/vList5"/>
    <dgm:cxn modelId="{6E51A6F5-DD60-42E0-B126-469F194C1542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Analysis Conclusion</a:t>
          </a:r>
          <a:endParaRPr lang="en-US" sz="1200" dirty="0">
            <a:solidFill>
              <a:schemeClr val="accent2"/>
            </a:solidFill>
          </a:endParaRPr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313F98-EEFC-4359-90D9-DD215B26FB99}" type="presOf" srcId="{FA828FEE-F397-4183-A322-7FE8F249EC1E}" destId="{EF271F48-4993-40F9-963A-7D25A34811B7}" srcOrd="0" destOrd="1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A6C17FA1-2631-4872-914E-ED337C940676}" type="presOf" srcId="{A40EA817-ED98-4FC5-A298-175505C47D8D}" destId="{A7D63085-764E-409E-9E46-8BD6A8E48133}" srcOrd="0" destOrd="1" presId="urn:microsoft.com/office/officeart/2005/8/layout/vList5"/>
    <dgm:cxn modelId="{6A8053EF-0F0A-49A6-BB15-F281FEC9BCE7}" type="presOf" srcId="{FD70B324-5153-4136-BB55-69534A61A616}" destId="{EF271F48-4993-40F9-963A-7D25A34811B7}" srcOrd="0" destOrd="3" presId="urn:microsoft.com/office/officeart/2005/8/layout/vList5"/>
    <dgm:cxn modelId="{3F1E4ABF-52E0-4402-BEEE-40F23FCE4C07}" type="presOf" srcId="{828CD36C-9FBE-410F-9E00-F235E7A3C8A3}" destId="{E0D8C690-CB9B-465A-8540-DD504E9C57A8}" srcOrd="0" destOrd="2" presId="urn:microsoft.com/office/officeart/2005/8/layout/vList5"/>
    <dgm:cxn modelId="{44C12AF9-4655-48CC-8849-CB5FF07AE1EE}" type="presOf" srcId="{34C65EC1-4138-4CCF-9023-68352EB7A552}" destId="{F3383DC3-2574-447C-B779-8E24FBDDAEF7}" srcOrd="0" destOrd="0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CC63F6DA-4070-4B28-909F-C39E039C74E5}" type="presOf" srcId="{BC160EC9-C8D8-4247-9423-C8868961E3CB}" destId="{A7D63085-764E-409E-9E46-8BD6A8E48133}" srcOrd="0" destOrd="4" presId="urn:microsoft.com/office/officeart/2005/8/layout/vList5"/>
    <dgm:cxn modelId="{4352F886-828B-45E9-9D41-AA0EEFB5F93B}" type="presOf" srcId="{CE313801-4AE8-43E4-AE5F-B0B504D1E8C3}" destId="{2EA1327D-CC79-4E7A-81D8-E6277933AFCA}" srcOrd="0" destOrd="0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C6F45548-5745-4EB3-A5B6-1D9A6F8E2F40}" type="presOf" srcId="{2347B7D1-B58F-4784-B1C0-951F5B2D2647}" destId="{EF271F48-4993-40F9-963A-7D25A34811B7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94D123A0-C90C-40DE-A4D2-D5EB815652F2}" type="presOf" srcId="{880FA489-86D4-4E3A-8A06-5E060374EC88}" destId="{E0D8C690-CB9B-465A-8540-DD504E9C57A8}" srcOrd="0" destOrd="3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FE0C984A-F966-4FE3-AC49-340CC21DF77B}" type="presOf" srcId="{6201DFEC-9515-4DC8-9698-4D228FD48A16}" destId="{0877AF58-61DF-4954-9E83-83E2C6A4C407}" srcOrd="0" destOrd="3" presId="urn:microsoft.com/office/officeart/2005/8/layout/vList5"/>
    <dgm:cxn modelId="{32E153A3-64DC-4D63-84CC-E68DB3247148}" type="presOf" srcId="{37130B5D-E0DE-4530-9F98-FB7467CC34D0}" destId="{A7D63085-764E-409E-9E46-8BD6A8E48133}" srcOrd="0" destOrd="0" presId="urn:microsoft.com/office/officeart/2005/8/layout/vList5"/>
    <dgm:cxn modelId="{6488EA69-4C00-4307-A9FA-CF7826522CC9}" type="presOf" srcId="{A27F6D59-76BC-4C17-A345-287BCE6CAD0B}" destId="{E72AED96-A94D-4835-8C13-8B4B961FB48E}" srcOrd="0" destOrd="0" presId="urn:microsoft.com/office/officeart/2005/8/layout/vList5"/>
    <dgm:cxn modelId="{4B6F2039-D7B5-408F-A9C3-34A600D8DDB7}" type="presOf" srcId="{DF12C2C2-6CBB-4C03-A82D-3CDE4A0C48DD}" destId="{EF271F48-4993-40F9-963A-7D25A34811B7}" srcOrd="0" destOrd="2" presId="urn:microsoft.com/office/officeart/2005/8/layout/vList5"/>
    <dgm:cxn modelId="{B7BCF807-0559-4C1A-87B2-8BF34C089A00}" type="presOf" srcId="{269B9C7B-65CC-48BC-8E4F-DE4FB50C1237}" destId="{8C8CE2DE-92D2-45D3-8BCF-761B3CEABEFF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85F8E984-0B6B-461C-8158-3B34F23B4202}" type="presOf" srcId="{8443D72D-8DB7-4028-99B1-10F9D2F9EF4C}" destId="{F858CA2D-3816-4C05-8DDD-323DD347623E}" srcOrd="0" destOrd="0" presId="urn:microsoft.com/office/officeart/2005/8/layout/vList5"/>
    <dgm:cxn modelId="{02A9217D-0E67-4677-A840-5B83E033E2AD}" type="presOf" srcId="{3DEAFEBA-87E1-4149-A474-0F937DD87AEA}" destId="{E0D8C690-CB9B-465A-8540-DD504E9C57A8}" srcOrd="0" destOrd="1" presId="urn:microsoft.com/office/officeart/2005/8/layout/vList5"/>
    <dgm:cxn modelId="{AFB6C16B-1CFC-4E65-9692-21953603CA36}" type="presOf" srcId="{93F33942-3411-4B88-B3FB-69E8D17B0A59}" destId="{0877AF58-61DF-4954-9E83-83E2C6A4C407}" srcOrd="0" destOrd="1" presId="urn:microsoft.com/office/officeart/2005/8/layout/vList5"/>
    <dgm:cxn modelId="{F5E9F1FB-6403-419B-9D14-165A78BD2726}" type="presOf" srcId="{E0EB6EE6-5C6B-4F35-966B-F9541C9144D6}" destId="{A7D63085-764E-409E-9E46-8BD6A8E48133}" srcOrd="0" destOrd="3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96C1EEE8-3D62-4051-876D-5EA4485A4EF5}" type="presOf" srcId="{5EEDEC2C-13D2-4A14-8839-ED793A8A8972}" destId="{0877AF58-61DF-4954-9E83-83E2C6A4C407}" srcOrd="0" destOrd="2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026AAD9C-78A9-44D9-B9C5-D1ECB95E6011}" type="presOf" srcId="{B484F06A-4ED3-492A-A88C-DF299F3D8052}" destId="{E0D8C690-CB9B-465A-8540-DD504E9C57A8}" srcOrd="0" destOrd="0" presId="urn:microsoft.com/office/officeart/2005/8/layout/vList5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921830B6-8C66-4252-A7D0-E67C86763CCB}" type="presOf" srcId="{8DEC8AF4-EC1E-4309-8484-45EEEB23D596}" destId="{B77CAB57-A158-46B0-B308-DDC5D693F2DE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B2A3C240-D526-4684-AB02-901E7B08F5D7}" type="presOf" srcId="{A5273D86-B603-4ED0-9F68-F2645B9CB39C}" destId="{0877AF58-61DF-4954-9E83-83E2C6A4C407}" srcOrd="0" destOrd="0" presId="urn:microsoft.com/office/officeart/2005/8/layout/vList5"/>
    <dgm:cxn modelId="{5C607165-75B4-4370-BDED-FEA9D805AB8B}" type="presOf" srcId="{4967716D-05E6-48DF-9139-D6AB6757F9FC}" destId="{3E192AE9-7866-45BC-B1BE-088ECDCD2F60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7A31AADC-50B7-4C1A-A461-FCB8EFBF5001}" type="presOf" srcId="{CF8C3C12-A6DD-4BF9-8DEB-6702F694D50E}" destId="{A7D63085-764E-409E-9E46-8BD6A8E48133}" srcOrd="0" destOrd="2" presId="urn:microsoft.com/office/officeart/2005/8/layout/vList5"/>
    <dgm:cxn modelId="{B5E31B58-1307-4A92-8AFC-57FC863446FB}" type="presParOf" srcId="{F3383DC3-2574-447C-B779-8E24FBDDAEF7}" destId="{4D9C62BD-3CC2-49BA-8240-5606DE112955}" srcOrd="0" destOrd="0" presId="urn:microsoft.com/office/officeart/2005/8/layout/vList5"/>
    <dgm:cxn modelId="{18AD08D9-E12E-4FD1-8ED9-1100EA1858E6}" type="presParOf" srcId="{4D9C62BD-3CC2-49BA-8240-5606DE112955}" destId="{8C8CE2DE-92D2-45D3-8BCF-761B3CEABEFF}" srcOrd="0" destOrd="0" presId="urn:microsoft.com/office/officeart/2005/8/layout/vList5"/>
    <dgm:cxn modelId="{B20C0178-12CE-43B7-9CFE-ED1EEA73D66D}" type="presParOf" srcId="{F3383DC3-2574-447C-B779-8E24FBDDAEF7}" destId="{37DB7F35-1C92-4490-B804-59A815F77C07}" srcOrd="1" destOrd="0" presId="urn:microsoft.com/office/officeart/2005/8/layout/vList5"/>
    <dgm:cxn modelId="{FEA3E06E-52DD-4125-B90F-11C12216FF2D}" type="presParOf" srcId="{F3383DC3-2574-447C-B779-8E24FBDDAEF7}" destId="{78E5B45B-A532-4BC0-A207-75D8AC53C346}" srcOrd="2" destOrd="0" presId="urn:microsoft.com/office/officeart/2005/8/layout/vList5"/>
    <dgm:cxn modelId="{50315529-D8CA-43CF-B8EA-710CE52E473A}" type="presParOf" srcId="{78E5B45B-A532-4BC0-A207-75D8AC53C346}" destId="{B77CAB57-A158-46B0-B308-DDC5D693F2DE}" srcOrd="0" destOrd="0" presId="urn:microsoft.com/office/officeart/2005/8/layout/vList5"/>
    <dgm:cxn modelId="{A36EF32F-826E-4782-9F5F-1A21C91958C4}" type="presParOf" srcId="{78E5B45B-A532-4BC0-A207-75D8AC53C346}" destId="{A7D63085-764E-409E-9E46-8BD6A8E48133}" srcOrd="1" destOrd="0" presId="urn:microsoft.com/office/officeart/2005/8/layout/vList5"/>
    <dgm:cxn modelId="{BC01158C-56A5-4F49-833F-7D9907BFAC98}" type="presParOf" srcId="{F3383DC3-2574-447C-B779-8E24FBDDAEF7}" destId="{93F28367-65CF-4DE2-9989-F84764688D3B}" srcOrd="3" destOrd="0" presId="urn:microsoft.com/office/officeart/2005/8/layout/vList5"/>
    <dgm:cxn modelId="{A485C33F-37A0-43A4-8ADD-59DF6ED05F17}" type="presParOf" srcId="{F3383DC3-2574-447C-B779-8E24FBDDAEF7}" destId="{F9BC3822-3580-469A-91FC-0603E116306D}" srcOrd="4" destOrd="0" presId="urn:microsoft.com/office/officeart/2005/8/layout/vList5"/>
    <dgm:cxn modelId="{73E7D3B6-A6D0-4AA3-8821-7FDF22FC6433}" type="presParOf" srcId="{F9BC3822-3580-469A-91FC-0603E116306D}" destId="{E72AED96-A94D-4835-8C13-8B4B961FB48E}" srcOrd="0" destOrd="0" presId="urn:microsoft.com/office/officeart/2005/8/layout/vList5"/>
    <dgm:cxn modelId="{C40234B8-5DC1-4578-8BC8-81D71543615C}" type="presParOf" srcId="{F9BC3822-3580-469A-91FC-0603E116306D}" destId="{0877AF58-61DF-4954-9E83-83E2C6A4C407}" srcOrd="1" destOrd="0" presId="urn:microsoft.com/office/officeart/2005/8/layout/vList5"/>
    <dgm:cxn modelId="{B86954E2-A986-47DF-A4A6-F6C7AEB8618D}" type="presParOf" srcId="{F3383DC3-2574-447C-B779-8E24FBDDAEF7}" destId="{4DA7CD68-DBCC-458A-A507-46343D1B2104}" srcOrd="5" destOrd="0" presId="urn:microsoft.com/office/officeart/2005/8/layout/vList5"/>
    <dgm:cxn modelId="{ADE901DC-91D9-43CF-A622-594888F80911}" type="presParOf" srcId="{F3383DC3-2574-447C-B779-8E24FBDDAEF7}" destId="{D1F56A32-3DD1-4B8A-9AA9-1D171369C1C8}" srcOrd="6" destOrd="0" presId="urn:microsoft.com/office/officeart/2005/8/layout/vList5"/>
    <dgm:cxn modelId="{6790AA9A-F367-4EAB-9177-C41D0B0B308B}" type="presParOf" srcId="{D1F56A32-3DD1-4B8A-9AA9-1D171369C1C8}" destId="{2EA1327D-CC79-4E7A-81D8-E6277933AFCA}" srcOrd="0" destOrd="0" presId="urn:microsoft.com/office/officeart/2005/8/layout/vList5"/>
    <dgm:cxn modelId="{ACCC405B-A0D9-4AEB-8CF3-77E8679B7AF0}" type="presParOf" srcId="{D1F56A32-3DD1-4B8A-9AA9-1D171369C1C8}" destId="{EF271F48-4993-40F9-963A-7D25A34811B7}" srcOrd="1" destOrd="0" presId="urn:microsoft.com/office/officeart/2005/8/layout/vList5"/>
    <dgm:cxn modelId="{F26F77EF-55A3-4029-ABC6-EE6B13254AA8}" type="presParOf" srcId="{F3383DC3-2574-447C-B779-8E24FBDDAEF7}" destId="{8D326BFF-8AF7-499D-BD37-4C2F5C4B53D6}" srcOrd="7" destOrd="0" presId="urn:microsoft.com/office/officeart/2005/8/layout/vList5"/>
    <dgm:cxn modelId="{A0A5CA62-63F2-43F9-AE5E-6CB38F391007}" type="presParOf" srcId="{F3383DC3-2574-447C-B779-8E24FBDDAEF7}" destId="{8A4C29B1-2B48-4F11-AD97-CFF7935950D3}" srcOrd="8" destOrd="0" presId="urn:microsoft.com/office/officeart/2005/8/layout/vList5"/>
    <dgm:cxn modelId="{FA7906C9-FD22-4048-88B2-C849F69C2834}" type="presParOf" srcId="{8A4C29B1-2B48-4F11-AD97-CFF7935950D3}" destId="{F858CA2D-3816-4C05-8DDD-323DD347623E}" srcOrd="0" destOrd="0" presId="urn:microsoft.com/office/officeart/2005/8/layout/vList5"/>
    <dgm:cxn modelId="{BCDCB07E-2771-463D-8590-751511CF5E42}" type="presParOf" srcId="{8A4C29B1-2B48-4F11-AD97-CFF7935950D3}" destId="{E0D8C690-CB9B-465A-8540-DD504E9C57A8}" srcOrd="1" destOrd="0" presId="urn:microsoft.com/office/officeart/2005/8/layout/vList5"/>
    <dgm:cxn modelId="{34450AE6-27EF-46B4-8A07-2EAB706644CD}" type="presParOf" srcId="{F3383DC3-2574-447C-B779-8E24FBDDAEF7}" destId="{179203E9-3098-4D6C-8018-E70FE4AE7CE1}" srcOrd="9" destOrd="0" presId="urn:microsoft.com/office/officeart/2005/8/layout/vList5"/>
    <dgm:cxn modelId="{04301265-EAF1-4188-9ECF-242F7D35F5EA}" type="presParOf" srcId="{F3383DC3-2574-447C-B779-8E24FBDDAEF7}" destId="{09F07A63-2CEB-4201-AD93-96C1D7E91904}" srcOrd="10" destOrd="0" presId="urn:microsoft.com/office/officeart/2005/8/layout/vList5"/>
    <dgm:cxn modelId="{142B1892-C790-4FDF-B257-5044F11CF3C4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9FD7B9-7570-4FE0-A3B5-E9BC06ECEE1E}" type="presOf" srcId="{E0EB6EE6-5C6B-4F35-966B-F9541C9144D6}" destId="{A7D63085-764E-409E-9E46-8BD6A8E48133}" srcOrd="0" destOrd="3" presId="urn:microsoft.com/office/officeart/2005/8/layout/vList5"/>
    <dgm:cxn modelId="{F517BDE5-C196-41B9-80E9-ECD4F52BBD29}" type="presOf" srcId="{B484F06A-4ED3-492A-A88C-DF299F3D8052}" destId="{E0D8C690-CB9B-465A-8540-DD504E9C57A8}" srcOrd="0" destOrd="0" presId="urn:microsoft.com/office/officeart/2005/8/layout/vList5"/>
    <dgm:cxn modelId="{C4B59003-2E65-4C19-A381-F89FC0A021C2}" type="presOf" srcId="{880FA489-86D4-4E3A-8A06-5E060374EC88}" destId="{E0D8C690-CB9B-465A-8540-DD504E9C57A8}" srcOrd="0" destOrd="3" presId="urn:microsoft.com/office/officeart/2005/8/layout/vList5"/>
    <dgm:cxn modelId="{38322FAE-702C-4680-9B1B-73457DC357E4}" type="presOf" srcId="{5EEDEC2C-13D2-4A14-8839-ED793A8A8972}" destId="{0877AF58-61DF-4954-9E83-83E2C6A4C407}" srcOrd="0" destOrd="2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8594CB2A-A65E-422D-90F3-6F4B6B0A6A1B}" type="presOf" srcId="{CE313801-4AE8-43E4-AE5F-B0B504D1E8C3}" destId="{2EA1327D-CC79-4E7A-81D8-E6277933AFCA}" srcOrd="0" destOrd="0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C5F0619C-97F6-4BCD-A8C7-FD600F735F46}" type="presOf" srcId="{A40EA817-ED98-4FC5-A298-175505C47D8D}" destId="{A7D63085-764E-409E-9E46-8BD6A8E48133}" srcOrd="0" destOrd="1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1092ED4C-538B-473B-AE8B-D8D8C49110C5}" type="presOf" srcId="{4967716D-05E6-48DF-9139-D6AB6757F9FC}" destId="{3E192AE9-7866-45BC-B1BE-088ECDCD2F60}" srcOrd="0" destOrd="0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6DCA9D8F-BCD7-43F1-8B29-81BCCC3095BF}" type="presOf" srcId="{3DEAFEBA-87E1-4149-A474-0F937DD87AEA}" destId="{E0D8C690-CB9B-465A-8540-DD504E9C57A8}" srcOrd="0" destOrd="1" presId="urn:microsoft.com/office/officeart/2005/8/layout/vList5"/>
    <dgm:cxn modelId="{DED4FDF4-1CC0-4F46-B091-6B581732C373}" type="presOf" srcId="{A5273D86-B603-4ED0-9F68-F2645B9CB39C}" destId="{0877AF58-61DF-4954-9E83-83E2C6A4C407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9CAA6773-D587-45C0-987B-7B30957ADF52}" type="presOf" srcId="{DF12C2C2-6CBB-4C03-A82D-3CDE4A0C48DD}" destId="{EF271F48-4993-40F9-963A-7D25A34811B7}" srcOrd="0" destOrd="2" presId="urn:microsoft.com/office/officeart/2005/8/layout/vList5"/>
    <dgm:cxn modelId="{A2A0BE19-B2F5-4470-B8BF-BF8F0711422D}" type="presOf" srcId="{8DEC8AF4-EC1E-4309-8484-45EEEB23D596}" destId="{B77CAB57-A158-46B0-B308-DDC5D693F2DE}" srcOrd="0" destOrd="0" presId="urn:microsoft.com/office/officeart/2005/8/layout/vList5"/>
    <dgm:cxn modelId="{4A67EE36-485B-4DDB-A117-7C7646C6E083}" type="presOf" srcId="{CF8C3C12-A6DD-4BF9-8DEB-6702F694D50E}" destId="{A7D63085-764E-409E-9E46-8BD6A8E48133}" srcOrd="0" destOrd="2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62666CDD-C536-4687-A1BE-A69A695FDA35}" type="presOf" srcId="{37130B5D-E0DE-4530-9F98-FB7467CC34D0}" destId="{A7D63085-764E-409E-9E46-8BD6A8E48133}" srcOrd="0" destOrd="0" presId="urn:microsoft.com/office/officeart/2005/8/layout/vList5"/>
    <dgm:cxn modelId="{0F1AFE15-23E8-4BD4-8605-91059A1AFE79}" type="presOf" srcId="{FA828FEE-F397-4183-A322-7FE8F249EC1E}" destId="{EF271F48-4993-40F9-963A-7D25A34811B7}" srcOrd="0" destOrd="1" presId="urn:microsoft.com/office/officeart/2005/8/layout/vList5"/>
    <dgm:cxn modelId="{CA022AA4-7E65-4A17-958F-7B790D3E9C89}" type="presOf" srcId="{FD70B324-5153-4136-BB55-69534A61A616}" destId="{EF271F48-4993-40F9-963A-7D25A34811B7}" srcOrd="0" destOrd="3" presId="urn:microsoft.com/office/officeart/2005/8/layout/vList5"/>
    <dgm:cxn modelId="{80F34388-8A4C-4D1F-8607-59153CB4665B}" type="presOf" srcId="{34C65EC1-4138-4CCF-9023-68352EB7A552}" destId="{F3383DC3-2574-447C-B779-8E24FBDDAEF7}" srcOrd="0" destOrd="0" presId="urn:microsoft.com/office/officeart/2005/8/layout/vList5"/>
    <dgm:cxn modelId="{0708A981-7E80-4006-9057-4D011FABC633}" type="presOf" srcId="{269B9C7B-65CC-48BC-8E4F-DE4FB50C1237}" destId="{8C8CE2DE-92D2-45D3-8BCF-761B3CEABEFF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D8BB568A-B0E3-4906-9379-9689541A90B6}" type="presOf" srcId="{2347B7D1-B58F-4784-B1C0-951F5B2D2647}" destId="{EF271F48-4993-40F9-963A-7D25A34811B7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C2AF94E0-1ADF-4931-B71D-36D6AD315DBA}" type="presOf" srcId="{8443D72D-8DB7-4028-99B1-10F9D2F9EF4C}" destId="{F858CA2D-3816-4C05-8DDD-323DD347623E}" srcOrd="0" destOrd="0" presId="urn:microsoft.com/office/officeart/2005/8/layout/vList5"/>
    <dgm:cxn modelId="{21A56117-21B1-494A-8319-E2872CC12B84}" type="presOf" srcId="{6201DFEC-9515-4DC8-9698-4D228FD48A16}" destId="{0877AF58-61DF-4954-9E83-83E2C6A4C407}" srcOrd="0" destOrd="3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78DDB130-A630-4708-823C-C1D2E7FB313D}" type="presOf" srcId="{A27F6D59-76BC-4C17-A345-287BCE6CAD0B}" destId="{E72AED96-A94D-4835-8C13-8B4B961FB48E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B9F6728-E8C7-431C-8F8C-D30BE5624B3C}" type="presOf" srcId="{BC160EC9-C8D8-4247-9423-C8868961E3CB}" destId="{A7D63085-764E-409E-9E46-8BD6A8E48133}" srcOrd="0" destOrd="4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95800E02-69DE-4A47-8680-4586C8971DD7}" type="presOf" srcId="{93F33942-3411-4B88-B3FB-69E8D17B0A59}" destId="{0877AF58-61DF-4954-9E83-83E2C6A4C407}" srcOrd="0" destOrd="1" presId="urn:microsoft.com/office/officeart/2005/8/layout/vList5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D39819D7-C25A-4B5D-967A-00C0433E8676}" type="presOf" srcId="{828CD36C-9FBE-410F-9E00-F235E7A3C8A3}" destId="{E0D8C690-CB9B-465A-8540-DD504E9C57A8}" srcOrd="0" destOrd="2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BF96F826-FC16-40C3-91C0-DE1E4599CAF0}" type="presParOf" srcId="{F3383DC3-2574-447C-B779-8E24FBDDAEF7}" destId="{4D9C62BD-3CC2-49BA-8240-5606DE112955}" srcOrd="0" destOrd="0" presId="urn:microsoft.com/office/officeart/2005/8/layout/vList5"/>
    <dgm:cxn modelId="{AFC64C7F-6493-48CF-94FC-13E369D3BA32}" type="presParOf" srcId="{4D9C62BD-3CC2-49BA-8240-5606DE112955}" destId="{8C8CE2DE-92D2-45D3-8BCF-761B3CEABEFF}" srcOrd="0" destOrd="0" presId="urn:microsoft.com/office/officeart/2005/8/layout/vList5"/>
    <dgm:cxn modelId="{88504B9C-51C7-4F4A-BFD7-EC750D8A1A8A}" type="presParOf" srcId="{F3383DC3-2574-447C-B779-8E24FBDDAEF7}" destId="{37DB7F35-1C92-4490-B804-59A815F77C07}" srcOrd="1" destOrd="0" presId="urn:microsoft.com/office/officeart/2005/8/layout/vList5"/>
    <dgm:cxn modelId="{DA9D515E-411E-4A81-82D8-266287B9B4A7}" type="presParOf" srcId="{F3383DC3-2574-447C-B779-8E24FBDDAEF7}" destId="{78E5B45B-A532-4BC0-A207-75D8AC53C346}" srcOrd="2" destOrd="0" presId="urn:microsoft.com/office/officeart/2005/8/layout/vList5"/>
    <dgm:cxn modelId="{5997F187-530E-4025-8E9D-AF299140C8E9}" type="presParOf" srcId="{78E5B45B-A532-4BC0-A207-75D8AC53C346}" destId="{B77CAB57-A158-46B0-B308-DDC5D693F2DE}" srcOrd="0" destOrd="0" presId="urn:microsoft.com/office/officeart/2005/8/layout/vList5"/>
    <dgm:cxn modelId="{D0356961-D7C4-49FB-BC18-E8711CCF42ED}" type="presParOf" srcId="{78E5B45B-A532-4BC0-A207-75D8AC53C346}" destId="{A7D63085-764E-409E-9E46-8BD6A8E48133}" srcOrd="1" destOrd="0" presId="urn:microsoft.com/office/officeart/2005/8/layout/vList5"/>
    <dgm:cxn modelId="{3BCFDD62-1565-4E50-8F66-4FB935CAA2FE}" type="presParOf" srcId="{F3383DC3-2574-447C-B779-8E24FBDDAEF7}" destId="{93F28367-65CF-4DE2-9989-F84764688D3B}" srcOrd="3" destOrd="0" presId="urn:microsoft.com/office/officeart/2005/8/layout/vList5"/>
    <dgm:cxn modelId="{CA024DB7-E6F9-4F8D-A520-E0AFE4612109}" type="presParOf" srcId="{F3383DC3-2574-447C-B779-8E24FBDDAEF7}" destId="{F9BC3822-3580-469A-91FC-0603E116306D}" srcOrd="4" destOrd="0" presId="urn:microsoft.com/office/officeart/2005/8/layout/vList5"/>
    <dgm:cxn modelId="{D55BE4B2-C482-44F9-91DC-5C315BF2AF1A}" type="presParOf" srcId="{F9BC3822-3580-469A-91FC-0603E116306D}" destId="{E72AED96-A94D-4835-8C13-8B4B961FB48E}" srcOrd="0" destOrd="0" presId="urn:microsoft.com/office/officeart/2005/8/layout/vList5"/>
    <dgm:cxn modelId="{8D8CE20F-57AC-4D42-ACE0-FA258E0A5711}" type="presParOf" srcId="{F9BC3822-3580-469A-91FC-0603E116306D}" destId="{0877AF58-61DF-4954-9E83-83E2C6A4C407}" srcOrd="1" destOrd="0" presId="urn:microsoft.com/office/officeart/2005/8/layout/vList5"/>
    <dgm:cxn modelId="{284A7FC0-BC41-4186-B173-95B188921F56}" type="presParOf" srcId="{F3383DC3-2574-447C-B779-8E24FBDDAEF7}" destId="{4DA7CD68-DBCC-458A-A507-46343D1B2104}" srcOrd="5" destOrd="0" presId="urn:microsoft.com/office/officeart/2005/8/layout/vList5"/>
    <dgm:cxn modelId="{111CF020-BD67-4B89-B3AC-D8670C7A250C}" type="presParOf" srcId="{F3383DC3-2574-447C-B779-8E24FBDDAEF7}" destId="{D1F56A32-3DD1-4B8A-9AA9-1D171369C1C8}" srcOrd="6" destOrd="0" presId="urn:microsoft.com/office/officeart/2005/8/layout/vList5"/>
    <dgm:cxn modelId="{CC537148-B173-4613-BEE1-CE584D15E6D0}" type="presParOf" srcId="{D1F56A32-3DD1-4B8A-9AA9-1D171369C1C8}" destId="{2EA1327D-CC79-4E7A-81D8-E6277933AFCA}" srcOrd="0" destOrd="0" presId="urn:microsoft.com/office/officeart/2005/8/layout/vList5"/>
    <dgm:cxn modelId="{5DE9A416-9417-4E0C-8DA5-3018F7193DF5}" type="presParOf" srcId="{D1F56A32-3DD1-4B8A-9AA9-1D171369C1C8}" destId="{EF271F48-4993-40F9-963A-7D25A34811B7}" srcOrd="1" destOrd="0" presId="urn:microsoft.com/office/officeart/2005/8/layout/vList5"/>
    <dgm:cxn modelId="{6F6E1D22-6D63-4A1E-A172-1FE0D47F0FB1}" type="presParOf" srcId="{F3383DC3-2574-447C-B779-8E24FBDDAEF7}" destId="{8D326BFF-8AF7-499D-BD37-4C2F5C4B53D6}" srcOrd="7" destOrd="0" presId="urn:microsoft.com/office/officeart/2005/8/layout/vList5"/>
    <dgm:cxn modelId="{F989361F-1DF9-4F18-BF38-1CEB620751C7}" type="presParOf" srcId="{F3383DC3-2574-447C-B779-8E24FBDDAEF7}" destId="{8A4C29B1-2B48-4F11-AD97-CFF7935950D3}" srcOrd="8" destOrd="0" presId="urn:microsoft.com/office/officeart/2005/8/layout/vList5"/>
    <dgm:cxn modelId="{FD3ACABC-B422-4FA0-AA4E-C74D20497428}" type="presParOf" srcId="{8A4C29B1-2B48-4F11-AD97-CFF7935950D3}" destId="{F858CA2D-3816-4C05-8DDD-323DD347623E}" srcOrd="0" destOrd="0" presId="urn:microsoft.com/office/officeart/2005/8/layout/vList5"/>
    <dgm:cxn modelId="{6DD55B02-C803-4373-9D10-7A5B8DBA7CD9}" type="presParOf" srcId="{8A4C29B1-2B48-4F11-AD97-CFF7935950D3}" destId="{E0D8C690-CB9B-465A-8540-DD504E9C57A8}" srcOrd="1" destOrd="0" presId="urn:microsoft.com/office/officeart/2005/8/layout/vList5"/>
    <dgm:cxn modelId="{1EB20834-4B47-4CA7-A068-C27E57DD9513}" type="presParOf" srcId="{F3383DC3-2574-447C-B779-8E24FBDDAEF7}" destId="{179203E9-3098-4D6C-8018-E70FE4AE7CE1}" srcOrd="9" destOrd="0" presId="urn:microsoft.com/office/officeart/2005/8/layout/vList5"/>
    <dgm:cxn modelId="{3BE2FE5E-FDFF-455F-96C2-6D2914083C42}" type="presParOf" srcId="{F3383DC3-2574-447C-B779-8E24FBDDAEF7}" destId="{09F07A63-2CEB-4201-AD93-96C1D7E91904}" srcOrd="10" destOrd="0" presId="urn:microsoft.com/office/officeart/2005/8/layout/vList5"/>
    <dgm:cxn modelId="{591E9B1F-BC11-468E-9D00-EB1EF8AD0D36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Geothermal System Properties</a:t>
          </a:r>
          <a:endParaRPr lang="en-US" sz="1200" dirty="0">
            <a:solidFill>
              <a:schemeClr val="accent2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2345D2-42D4-482A-949D-A5A03859C992}" type="presOf" srcId="{5EEDEC2C-13D2-4A14-8839-ED793A8A8972}" destId="{0877AF58-61DF-4954-9E83-83E2C6A4C407}" srcOrd="0" destOrd="2" presId="urn:microsoft.com/office/officeart/2005/8/layout/vList5"/>
    <dgm:cxn modelId="{FCD88181-D6D7-42AC-90BB-CF3D712D6AC6}" type="presOf" srcId="{4967716D-05E6-48DF-9139-D6AB6757F9FC}" destId="{3E192AE9-7866-45BC-B1BE-088ECDCD2F60}" srcOrd="0" destOrd="0" presId="urn:microsoft.com/office/officeart/2005/8/layout/vList5"/>
    <dgm:cxn modelId="{7710ED02-53BA-4FC9-AD3D-96650A80E0A1}" type="presOf" srcId="{37130B5D-E0DE-4530-9F98-FB7467CC34D0}" destId="{A7D63085-764E-409E-9E46-8BD6A8E48133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311795E7-9D83-43A4-AF4E-F36A58568C9A}" type="presOf" srcId="{CE313801-4AE8-43E4-AE5F-B0B504D1E8C3}" destId="{2EA1327D-CC79-4E7A-81D8-E6277933AFCA}" srcOrd="0" destOrd="0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F71340DB-A0F4-4FC1-B820-54CEB9E66EDA}" type="presOf" srcId="{8DEC8AF4-EC1E-4309-8484-45EEEB23D596}" destId="{B77CAB57-A158-46B0-B308-DDC5D693F2DE}" srcOrd="0" destOrd="0" presId="urn:microsoft.com/office/officeart/2005/8/layout/vList5"/>
    <dgm:cxn modelId="{8D23077F-EA2A-42E2-9286-5146D1ACDEB9}" type="presOf" srcId="{880FA489-86D4-4E3A-8A06-5E060374EC88}" destId="{E0D8C690-CB9B-465A-8540-DD504E9C57A8}" srcOrd="0" destOrd="3" presId="urn:microsoft.com/office/officeart/2005/8/layout/vList5"/>
    <dgm:cxn modelId="{E52912A9-D72F-4F70-90F6-584882985609}" type="presOf" srcId="{828CD36C-9FBE-410F-9E00-F235E7A3C8A3}" destId="{E0D8C690-CB9B-465A-8540-DD504E9C57A8}" srcOrd="0" destOrd="2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E95E3DC0-8C35-4D87-9990-C13537584F55}" type="presOf" srcId="{FA828FEE-F397-4183-A322-7FE8F249EC1E}" destId="{EF271F48-4993-40F9-963A-7D25A34811B7}" srcOrd="0" destOrd="1" presId="urn:microsoft.com/office/officeart/2005/8/layout/vList5"/>
    <dgm:cxn modelId="{2F40F9BA-0573-4511-B906-28A17FF47846}" type="presOf" srcId="{3DEAFEBA-87E1-4149-A474-0F937DD87AEA}" destId="{E0D8C690-CB9B-465A-8540-DD504E9C57A8}" srcOrd="0" destOrd="1" presId="urn:microsoft.com/office/officeart/2005/8/layout/vList5"/>
    <dgm:cxn modelId="{93A883FE-FE7B-420B-8CB0-87E21CA50F73}" type="presOf" srcId="{93F33942-3411-4B88-B3FB-69E8D17B0A59}" destId="{0877AF58-61DF-4954-9E83-83E2C6A4C407}" srcOrd="0" destOrd="1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A5F0B9C4-A36A-466F-989D-98AE0BDD4269}" type="presOf" srcId="{6201DFEC-9515-4DC8-9698-4D228FD48A16}" destId="{0877AF58-61DF-4954-9E83-83E2C6A4C407}" srcOrd="0" destOrd="3" presId="urn:microsoft.com/office/officeart/2005/8/layout/vList5"/>
    <dgm:cxn modelId="{6F0F2CEC-376B-47D5-BCFA-51BAAA518687}" type="presOf" srcId="{FD70B324-5153-4136-BB55-69534A61A616}" destId="{EF271F48-4993-40F9-963A-7D25A34811B7}" srcOrd="0" destOrd="3" presId="urn:microsoft.com/office/officeart/2005/8/layout/vList5"/>
    <dgm:cxn modelId="{4B91BB5F-F865-4ED8-905D-CFC33652D7B0}" type="presOf" srcId="{B484F06A-4ED3-492A-A88C-DF299F3D8052}" destId="{E0D8C690-CB9B-465A-8540-DD504E9C57A8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B0FABED1-F73F-4D65-8FB4-79021A44A147}" type="presOf" srcId="{8443D72D-8DB7-4028-99B1-10F9D2F9EF4C}" destId="{F858CA2D-3816-4C05-8DDD-323DD347623E}" srcOrd="0" destOrd="0" presId="urn:microsoft.com/office/officeart/2005/8/layout/vList5"/>
    <dgm:cxn modelId="{439ECD5A-79BC-403B-B679-5F1F5CAD5B1A}" type="presOf" srcId="{A27F6D59-76BC-4C17-A345-287BCE6CAD0B}" destId="{E72AED96-A94D-4835-8C13-8B4B961FB48E}" srcOrd="0" destOrd="0" presId="urn:microsoft.com/office/officeart/2005/8/layout/vList5"/>
    <dgm:cxn modelId="{D26DCE0E-623B-4EDE-943C-166918592FE5}" type="presOf" srcId="{E0EB6EE6-5C6B-4F35-966B-F9541C9144D6}" destId="{A7D63085-764E-409E-9E46-8BD6A8E48133}" srcOrd="0" destOrd="3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7DFF270B-FE95-440C-8081-BCA587225257}" type="presOf" srcId="{BC160EC9-C8D8-4247-9423-C8868961E3CB}" destId="{A7D63085-764E-409E-9E46-8BD6A8E48133}" srcOrd="0" destOrd="4" presId="urn:microsoft.com/office/officeart/2005/8/layout/vList5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7DDD3739-886A-48DF-A6A0-95BC7999E54B}" type="presOf" srcId="{A5273D86-B603-4ED0-9F68-F2645B9CB39C}" destId="{0877AF58-61DF-4954-9E83-83E2C6A4C407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7173D953-9451-4380-96CF-A22D1B20F32A}" type="presOf" srcId="{2347B7D1-B58F-4784-B1C0-951F5B2D2647}" destId="{EF271F48-4993-40F9-963A-7D25A34811B7}" srcOrd="0" destOrd="0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53012D09-4863-4C64-9F76-35E37532B779}" type="presOf" srcId="{269B9C7B-65CC-48BC-8E4F-DE4FB50C1237}" destId="{8C8CE2DE-92D2-45D3-8BCF-761B3CEABEFF}" srcOrd="0" destOrd="0" presId="urn:microsoft.com/office/officeart/2005/8/layout/vList5"/>
    <dgm:cxn modelId="{EB47FDAD-14CB-4EDD-A3B5-F067E4121583}" type="presOf" srcId="{34C65EC1-4138-4CCF-9023-68352EB7A552}" destId="{F3383DC3-2574-447C-B779-8E24FBDDAEF7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CC036556-F7E9-40A2-8698-F7082D43BCB8}" type="presOf" srcId="{CF8C3C12-A6DD-4BF9-8DEB-6702F694D50E}" destId="{A7D63085-764E-409E-9E46-8BD6A8E48133}" srcOrd="0" destOrd="2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E310C135-9F35-4E9B-9D04-34983A7EEA53}" type="presOf" srcId="{A40EA817-ED98-4FC5-A298-175505C47D8D}" destId="{A7D63085-764E-409E-9E46-8BD6A8E48133}" srcOrd="0" destOrd="1" presId="urn:microsoft.com/office/officeart/2005/8/layout/vList5"/>
    <dgm:cxn modelId="{34B4569D-F581-4487-80E9-984317BE94AD}" type="presOf" srcId="{DF12C2C2-6CBB-4C03-A82D-3CDE4A0C48DD}" destId="{EF271F48-4993-40F9-963A-7D25A34811B7}" srcOrd="0" destOrd="2" presId="urn:microsoft.com/office/officeart/2005/8/layout/vList5"/>
    <dgm:cxn modelId="{5C130174-AABC-4DBA-A02A-34531DA84656}" type="presParOf" srcId="{F3383DC3-2574-447C-B779-8E24FBDDAEF7}" destId="{4D9C62BD-3CC2-49BA-8240-5606DE112955}" srcOrd="0" destOrd="0" presId="urn:microsoft.com/office/officeart/2005/8/layout/vList5"/>
    <dgm:cxn modelId="{DE9AAD7E-2867-4F01-95C9-5EFDDE0A66DE}" type="presParOf" srcId="{4D9C62BD-3CC2-49BA-8240-5606DE112955}" destId="{8C8CE2DE-92D2-45D3-8BCF-761B3CEABEFF}" srcOrd="0" destOrd="0" presId="urn:microsoft.com/office/officeart/2005/8/layout/vList5"/>
    <dgm:cxn modelId="{01D997F0-CA95-4784-9B34-F3EEFB87A1F9}" type="presParOf" srcId="{F3383DC3-2574-447C-B779-8E24FBDDAEF7}" destId="{37DB7F35-1C92-4490-B804-59A815F77C07}" srcOrd="1" destOrd="0" presId="urn:microsoft.com/office/officeart/2005/8/layout/vList5"/>
    <dgm:cxn modelId="{2FDB899F-7119-4DA2-9731-8DB3737B0B57}" type="presParOf" srcId="{F3383DC3-2574-447C-B779-8E24FBDDAEF7}" destId="{78E5B45B-A532-4BC0-A207-75D8AC53C346}" srcOrd="2" destOrd="0" presId="urn:microsoft.com/office/officeart/2005/8/layout/vList5"/>
    <dgm:cxn modelId="{42A5AB95-275A-4F3B-B44B-363564CC9E17}" type="presParOf" srcId="{78E5B45B-A532-4BC0-A207-75D8AC53C346}" destId="{B77CAB57-A158-46B0-B308-DDC5D693F2DE}" srcOrd="0" destOrd="0" presId="urn:microsoft.com/office/officeart/2005/8/layout/vList5"/>
    <dgm:cxn modelId="{7C31B052-4A4D-42C6-BC2F-75BA40B57B43}" type="presParOf" srcId="{78E5B45B-A532-4BC0-A207-75D8AC53C346}" destId="{A7D63085-764E-409E-9E46-8BD6A8E48133}" srcOrd="1" destOrd="0" presId="urn:microsoft.com/office/officeart/2005/8/layout/vList5"/>
    <dgm:cxn modelId="{7D642E7A-24CC-4D93-A86B-578D11BD7BBA}" type="presParOf" srcId="{F3383DC3-2574-447C-B779-8E24FBDDAEF7}" destId="{93F28367-65CF-4DE2-9989-F84764688D3B}" srcOrd="3" destOrd="0" presId="urn:microsoft.com/office/officeart/2005/8/layout/vList5"/>
    <dgm:cxn modelId="{ECA18E1A-7D11-4E4A-B46A-68D63F657716}" type="presParOf" srcId="{F3383DC3-2574-447C-B779-8E24FBDDAEF7}" destId="{F9BC3822-3580-469A-91FC-0603E116306D}" srcOrd="4" destOrd="0" presId="urn:microsoft.com/office/officeart/2005/8/layout/vList5"/>
    <dgm:cxn modelId="{D309B7BA-C119-46A8-A4D4-651A60EF22A0}" type="presParOf" srcId="{F9BC3822-3580-469A-91FC-0603E116306D}" destId="{E72AED96-A94D-4835-8C13-8B4B961FB48E}" srcOrd="0" destOrd="0" presId="urn:microsoft.com/office/officeart/2005/8/layout/vList5"/>
    <dgm:cxn modelId="{11CF0A72-F0BC-4BCF-B6CC-3A6052E22C09}" type="presParOf" srcId="{F9BC3822-3580-469A-91FC-0603E116306D}" destId="{0877AF58-61DF-4954-9E83-83E2C6A4C407}" srcOrd="1" destOrd="0" presId="urn:microsoft.com/office/officeart/2005/8/layout/vList5"/>
    <dgm:cxn modelId="{9000ED7B-6F81-48E5-860E-C14C0611E6E8}" type="presParOf" srcId="{F3383DC3-2574-447C-B779-8E24FBDDAEF7}" destId="{4DA7CD68-DBCC-458A-A507-46343D1B2104}" srcOrd="5" destOrd="0" presId="urn:microsoft.com/office/officeart/2005/8/layout/vList5"/>
    <dgm:cxn modelId="{FD1450F8-86B7-4823-9338-C85243C2AC58}" type="presParOf" srcId="{F3383DC3-2574-447C-B779-8E24FBDDAEF7}" destId="{D1F56A32-3DD1-4B8A-9AA9-1D171369C1C8}" srcOrd="6" destOrd="0" presId="urn:microsoft.com/office/officeart/2005/8/layout/vList5"/>
    <dgm:cxn modelId="{9542FCFC-F032-4264-B5A1-8F9E0268DC9E}" type="presParOf" srcId="{D1F56A32-3DD1-4B8A-9AA9-1D171369C1C8}" destId="{2EA1327D-CC79-4E7A-81D8-E6277933AFCA}" srcOrd="0" destOrd="0" presId="urn:microsoft.com/office/officeart/2005/8/layout/vList5"/>
    <dgm:cxn modelId="{B8354509-36B9-498D-97B2-24C1CB74C916}" type="presParOf" srcId="{D1F56A32-3DD1-4B8A-9AA9-1D171369C1C8}" destId="{EF271F48-4993-40F9-963A-7D25A34811B7}" srcOrd="1" destOrd="0" presId="urn:microsoft.com/office/officeart/2005/8/layout/vList5"/>
    <dgm:cxn modelId="{36E9A2DC-3E0D-48EF-9434-6B980AF6D2B8}" type="presParOf" srcId="{F3383DC3-2574-447C-B779-8E24FBDDAEF7}" destId="{8D326BFF-8AF7-499D-BD37-4C2F5C4B53D6}" srcOrd="7" destOrd="0" presId="urn:microsoft.com/office/officeart/2005/8/layout/vList5"/>
    <dgm:cxn modelId="{C9208FAA-2292-436F-8E32-F3AE259ACA49}" type="presParOf" srcId="{F3383DC3-2574-447C-B779-8E24FBDDAEF7}" destId="{8A4C29B1-2B48-4F11-AD97-CFF7935950D3}" srcOrd="8" destOrd="0" presId="urn:microsoft.com/office/officeart/2005/8/layout/vList5"/>
    <dgm:cxn modelId="{11747495-9E52-464A-995A-BC1078C649A8}" type="presParOf" srcId="{8A4C29B1-2B48-4F11-AD97-CFF7935950D3}" destId="{F858CA2D-3816-4C05-8DDD-323DD347623E}" srcOrd="0" destOrd="0" presId="urn:microsoft.com/office/officeart/2005/8/layout/vList5"/>
    <dgm:cxn modelId="{B165F2A2-81E7-486F-8F5C-4E92044F0E6E}" type="presParOf" srcId="{8A4C29B1-2B48-4F11-AD97-CFF7935950D3}" destId="{E0D8C690-CB9B-465A-8540-DD504E9C57A8}" srcOrd="1" destOrd="0" presId="urn:microsoft.com/office/officeart/2005/8/layout/vList5"/>
    <dgm:cxn modelId="{DE2F5A36-5C9D-4E62-B45A-3A0584080CF5}" type="presParOf" srcId="{F3383DC3-2574-447C-B779-8E24FBDDAEF7}" destId="{179203E9-3098-4D6C-8018-E70FE4AE7CE1}" srcOrd="9" destOrd="0" presId="urn:microsoft.com/office/officeart/2005/8/layout/vList5"/>
    <dgm:cxn modelId="{946755FD-0CFC-40C4-ADD7-584D8CBAF31E}" type="presParOf" srcId="{F3383DC3-2574-447C-B779-8E24FBDDAEF7}" destId="{09F07A63-2CEB-4201-AD93-96C1D7E91904}" srcOrd="10" destOrd="0" presId="urn:microsoft.com/office/officeart/2005/8/layout/vList5"/>
    <dgm:cxn modelId="{DEAFC3E9-066E-418A-9B17-8E35EC0F1CC6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Geothermal System Properties</a:t>
          </a:r>
          <a:endParaRPr lang="en-US" sz="1200" dirty="0">
            <a:solidFill>
              <a:schemeClr val="accent2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CEE0CE-1A30-47BD-A2C2-16454C3A4A23}" type="presOf" srcId="{3DEAFEBA-87E1-4149-A474-0F937DD87AEA}" destId="{E0D8C690-CB9B-465A-8540-DD504E9C57A8}" srcOrd="0" destOrd="1" presId="urn:microsoft.com/office/officeart/2005/8/layout/vList5"/>
    <dgm:cxn modelId="{68AFAFD5-4D59-473C-B02D-78A6CC44BCD0}" type="presOf" srcId="{5EEDEC2C-13D2-4A14-8839-ED793A8A8972}" destId="{0877AF58-61DF-4954-9E83-83E2C6A4C407}" srcOrd="0" destOrd="2" presId="urn:microsoft.com/office/officeart/2005/8/layout/vList5"/>
    <dgm:cxn modelId="{3C79726A-A0F4-4AE3-BA0A-137C07A32A17}" type="presOf" srcId="{E0EB6EE6-5C6B-4F35-966B-F9541C9144D6}" destId="{A7D63085-764E-409E-9E46-8BD6A8E48133}" srcOrd="0" destOrd="3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FF618B33-E915-47D3-960E-C82960492519}" type="presOf" srcId="{8443D72D-8DB7-4028-99B1-10F9D2F9EF4C}" destId="{F858CA2D-3816-4C05-8DDD-323DD347623E}" srcOrd="0" destOrd="0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482D27ED-42FF-49FF-A69D-385646971E6B}" type="presOf" srcId="{CF8C3C12-A6DD-4BF9-8DEB-6702F694D50E}" destId="{A7D63085-764E-409E-9E46-8BD6A8E48133}" srcOrd="0" destOrd="2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122D9B2B-1BB7-45BC-A784-B9BE25644D20}" type="presOf" srcId="{93F33942-3411-4B88-B3FB-69E8D17B0A59}" destId="{0877AF58-61DF-4954-9E83-83E2C6A4C407}" srcOrd="0" destOrd="1" presId="urn:microsoft.com/office/officeart/2005/8/layout/vList5"/>
    <dgm:cxn modelId="{826DFCCF-7EEA-4694-A91D-65266463DC1E}" type="presOf" srcId="{A5273D86-B603-4ED0-9F68-F2645B9CB39C}" destId="{0877AF58-61DF-4954-9E83-83E2C6A4C407}" srcOrd="0" destOrd="0" presId="urn:microsoft.com/office/officeart/2005/8/layout/vList5"/>
    <dgm:cxn modelId="{1E8A3160-8E75-491D-8DB7-6E42B93DF43F}" type="presOf" srcId="{FA828FEE-F397-4183-A322-7FE8F249EC1E}" destId="{EF271F48-4993-40F9-963A-7D25A34811B7}" srcOrd="0" destOrd="1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3C96CBD5-5E32-488E-A1AF-1C80A651BCC2}" type="presOf" srcId="{828CD36C-9FBE-410F-9E00-F235E7A3C8A3}" destId="{E0D8C690-CB9B-465A-8540-DD504E9C57A8}" srcOrd="0" destOrd="2" presId="urn:microsoft.com/office/officeart/2005/8/layout/vList5"/>
    <dgm:cxn modelId="{D1954282-5C16-4CE4-8005-A10BEE41DEFF}" type="presOf" srcId="{FD70B324-5153-4136-BB55-69534A61A616}" destId="{EF271F48-4993-40F9-963A-7D25A34811B7}" srcOrd="0" destOrd="3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3A29243B-EB97-437B-96DA-D679A32CFC75}" type="presOf" srcId="{37130B5D-E0DE-4530-9F98-FB7467CC34D0}" destId="{A7D63085-764E-409E-9E46-8BD6A8E48133}" srcOrd="0" destOrd="0" presId="urn:microsoft.com/office/officeart/2005/8/layout/vList5"/>
    <dgm:cxn modelId="{93CF8494-3694-4347-B4CF-961278B1B984}" type="presOf" srcId="{CE313801-4AE8-43E4-AE5F-B0B504D1E8C3}" destId="{2EA1327D-CC79-4E7A-81D8-E6277933AFCA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9ACDB5C4-D774-4BB1-A4DB-EDE56E517C4F}" type="presOf" srcId="{BC160EC9-C8D8-4247-9423-C8868961E3CB}" destId="{A7D63085-764E-409E-9E46-8BD6A8E48133}" srcOrd="0" destOrd="4" presId="urn:microsoft.com/office/officeart/2005/8/layout/vList5"/>
    <dgm:cxn modelId="{C457BA9D-C693-4EC0-A14F-B0F5628348B4}" type="presOf" srcId="{269B9C7B-65CC-48BC-8E4F-DE4FB50C1237}" destId="{8C8CE2DE-92D2-45D3-8BCF-761B3CEABEFF}" srcOrd="0" destOrd="0" presId="urn:microsoft.com/office/officeart/2005/8/layout/vList5"/>
    <dgm:cxn modelId="{08AFD9F4-B80D-46A7-AE7E-BBA3EE8D06D4}" type="presOf" srcId="{8DEC8AF4-EC1E-4309-8484-45EEEB23D596}" destId="{B77CAB57-A158-46B0-B308-DDC5D693F2DE}" srcOrd="0" destOrd="0" presId="urn:microsoft.com/office/officeart/2005/8/layout/vList5"/>
    <dgm:cxn modelId="{6BF23DEF-E74A-4E60-B0FB-9CBD802866D4}" type="presOf" srcId="{6201DFEC-9515-4DC8-9698-4D228FD48A16}" destId="{0877AF58-61DF-4954-9E83-83E2C6A4C407}" srcOrd="0" destOrd="3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BB43ABC7-5236-4D59-B106-1C720328528E}" type="presOf" srcId="{A27F6D59-76BC-4C17-A345-287BCE6CAD0B}" destId="{E72AED96-A94D-4835-8C13-8B4B961FB48E}" srcOrd="0" destOrd="0" presId="urn:microsoft.com/office/officeart/2005/8/layout/vList5"/>
    <dgm:cxn modelId="{4ECB4516-C7AE-4907-B27A-8D6D6C4CB51B}" type="presOf" srcId="{4967716D-05E6-48DF-9139-D6AB6757F9FC}" destId="{3E192AE9-7866-45BC-B1BE-088ECDCD2F60}" srcOrd="0" destOrd="0" presId="urn:microsoft.com/office/officeart/2005/8/layout/vList5"/>
    <dgm:cxn modelId="{E33C450D-820C-417F-9B7A-F1C73DD97988}" type="presOf" srcId="{880FA489-86D4-4E3A-8A06-5E060374EC88}" destId="{E0D8C690-CB9B-465A-8540-DD504E9C57A8}" srcOrd="0" destOrd="3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4FD4425C-BB8D-460E-A837-287FCE160398}" type="presOf" srcId="{DF12C2C2-6CBB-4C03-A82D-3CDE4A0C48DD}" destId="{EF271F48-4993-40F9-963A-7D25A34811B7}" srcOrd="0" destOrd="2" presId="urn:microsoft.com/office/officeart/2005/8/layout/vList5"/>
    <dgm:cxn modelId="{7214821D-2A41-4D69-A83A-7CEE1B34E17A}" type="presOf" srcId="{B484F06A-4ED3-492A-A88C-DF299F3D8052}" destId="{E0D8C690-CB9B-465A-8540-DD504E9C57A8}" srcOrd="0" destOrd="0" presId="urn:microsoft.com/office/officeart/2005/8/layout/vList5"/>
    <dgm:cxn modelId="{1F96845A-14C0-4EEC-9B4D-16EFADC7D468}" type="presOf" srcId="{A40EA817-ED98-4FC5-A298-175505C47D8D}" destId="{A7D63085-764E-409E-9E46-8BD6A8E48133}" srcOrd="0" destOrd="1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EEB6C904-AD93-4DE1-9D49-EC12CCF72D2D}" type="presOf" srcId="{34C65EC1-4138-4CCF-9023-68352EB7A552}" destId="{F3383DC3-2574-447C-B779-8E24FBDDAEF7}" srcOrd="0" destOrd="0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7D830B41-E95A-4C35-A6A2-97139C615605}" type="presOf" srcId="{2347B7D1-B58F-4784-B1C0-951F5B2D2647}" destId="{EF271F48-4993-40F9-963A-7D25A34811B7}" srcOrd="0" destOrd="0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093C9CF8-BC0C-4731-AF3B-46EE0A1210ED}" type="presParOf" srcId="{F3383DC3-2574-447C-B779-8E24FBDDAEF7}" destId="{4D9C62BD-3CC2-49BA-8240-5606DE112955}" srcOrd="0" destOrd="0" presId="urn:microsoft.com/office/officeart/2005/8/layout/vList5"/>
    <dgm:cxn modelId="{6E85FC37-FC3F-4194-A37E-4DB82B9B68F6}" type="presParOf" srcId="{4D9C62BD-3CC2-49BA-8240-5606DE112955}" destId="{8C8CE2DE-92D2-45D3-8BCF-761B3CEABEFF}" srcOrd="0" destOrd="0" presId="urn:microsoft.com/office/officeart/2005/8/layout/vList5"/>
    <dgm:cxn modelId="{56BE1C87-AE10-42AD-BCBC-082512E60182}" type="presParOf" srcId="{F3383DC3-2574-447C-B779-8E24FBDDAEF7}" destId="{37DB7F35-1C92-4490-B804-59A815F77C07}" srcOrd="1" destOrd="0" presId="urn:microsoft.com/office/officeart/2005/8/layout/vList5"/>
    <dgm:cxn modelId="{DC17AA56-37C2-41E7-A3F0-C72D02474C0C}" type="presParOf" srcId="{F3383DC3-2574-447C-B779-8E24FBDDAEF7}" destId="{78E5B45B-A532-4BC0-A207-75D8AC53C346}" srcOrd="2" destOrd="0" presId="urn:microsoft.com/office/officeart/2005/8/layout/vList5"/>
    <dgm:cxn modelId="{C4872573-1D30-45B3-B10D-7BA7CB43CBB6}" type="presParOf" srcId="{78E5B45B-A532-4BC0-A207-75D8AC53C346}" destId="{B77CAB57-A158-46B0-B308-DDC5D693F2DE}" srcOrd="0" destOrd="0" presId="urn:microsoft.com/office/officeart/2005/8/layout/vList5"/>
    <dgm:cxn modelId="{E6B03852-81A5-4159-8ECC-97B73829F4AA}" type="presParOf" srcId="{78E5B45B-A532-4BC0-A207-75D8AC53C346}" destId="{A7D63085-764E-409E-9E46-8BD6A8E48133}" srcOrd="1" destOrd="0" presId="urn:microsoft.com/office/officeart/2005/8/layout/vList5"/>
    <dgm:cxn modelId="{D6CBC703-C055-4668-A834-63395EA79769}" type="presParOf" srcId="{F3383DC3-2574-447C-B779-8E24FBDDAEF7}" destId="{93F28367-65CF-4DE2-9989-F84764688D3B}" srcOrd="3" destOrd="0" presId="urn:microsoft.com/office/officeart/2005/8/layout/vList5"/>
    <dgm:cxn modelId="{F10140D3-632E-4D1B-99E5-9B9E61714E7B}" type="presParOf" srcId="{F3383DC3-2574-447C-B779-8E24FBDDAEF7}" destId="{F9BC3822-3580-469A-91FC-0603E116306D}" srcOrd="4" destOrd="0" presId="urn:microsoft.com/office/officeart/2005/8/layout/vList5"/>
    <dgm:cxn modelId="{6313DC7D-EA70-4607-90CE-7E01EF20F7D8}" type="presParOf" srcId="{F9BC3822-3580-469A-91FC-0603E116306D}" destId="{E72AED96-A94D-4835-8C13-8B4B961FB48E}" srcOrd="0" destOrd="0" presId="urn:microsoft.com/office/officeart/2005/8/layout/vList5"/>
    <dgm:cxn modelId="{FD92CD09-06E4-466A-8ADB-D76D266DA10F}" type="presParOf" srcId="{F9BC3822-3580-469A-91FC-0603E116306D}" destId="{0877AF58-61DF-4954-9E83-83E2C6A4C407}" srcOrd="1" destOrd="0" presId="urn:microsoft.com/office/officeart/2005/8/layout/vList5"/>
    <dgm:cxn modelId="{3779D372-3E8A-4BB8-8895-B15F31241AB8}" type="presParOf" srcId="{F3383DC3-2574-447C-B779-8E24FBDDAEF7}" destId="{4DA7CD68-DBCC-458A-A507-46343D1B2104}" srcOrd="5" destOrd="0" presId="urn:microsoft.com/office/officeart/2005/8/layout/vList5"/>
    <dgm:cxn modelId="{CB159D89-9482-41B8-B032-DBE57E79889C}" type="presParOf" srcId="{F3383DC3-2574-447C-B779-8E24FBDDAEF7}" destId="{D1F56A32-3DD1-4B8A-9AA9-1D171369C1C8}" srcOrd="6" destOrd="0" presId="urn:microsoft.com/office/officeart/2005/8/layout/vList5"/>
    <dgm:cxn modelId="{8C1B2D70-C6A0-44CB-B38D-9D964956641B}" type="presParOf" srcId="{D1F56A32-3DD1-4B8A-9AA9-1D171369C1C8}" destId="{2EA1327D-CC79-4E7A-81D8-E6277933AFCA}" srcOrd="0" destOrd="0" presId="urn:microsoft.com/office/officeart/2005/8/layout/vList5"/>
    <dgm:cxn modelId="{CB888B5C-C2A1-48EA-9D31-53124D0E5607}" type="presParOf" srcId="{D1F56A32-3DD1-4B8A-9AA9-1D171369C1C8}" destId="{EF271F48-4993-40F9-963A-7D25A34811B7}" srcOrd="1" destOrd="0" presId="urn:microsoft.com/office/officeart/2005/8/layout/vList5"/>
    <dgm:cxn modelId="{ADBD6AA0-42FD-469E-AEAC-A9BBE35C1604}" type="presParOf" srcId="{F3383DC3-2574-447C-B779-8E24FBDDAEF7}" destId="{8D326BFF-8AF7-499D-BD37-4C2F5C4B53D6}" srcOrd="7" destOrd="0" presId="urn:microsoft.com/office/officeart/2005/8/layout/vList5"/>
    <dgm:cxn modelId="{E3B22CE8-6F7B-4720-94BB-911345574896}" type="presParOf" srcId="{F3383DC3-2574-447C-B779-8E24FBDDAEF7}" destId="{8A4C29B1-2B48-4F11-AD97-CFF7935950D3}" srcOrd="8" destOrd="0" presId="urn:microsoft.com/office/officeart/2005/8/layout/vList5"/>
    <dgm:cxn modelId="{67573717-A637-4479-92F9-7050592B7C82}" type="presParOf" srcId="{8A4C29B1-2B48-4F11-AD97-CFF7935950D3}" destId="{F858CA2D-3816-4C05-8DDD-323DD347623E}" srcOrd="0" destOrd="0" presId="urn:microsoft.com/office/officeart/2005/8/layout/vList5"/>
    <dgm:cxn modelId="{A4A470F9-D20E-4FF6-809F-74B649FEA689}" type="presParOf" srcId="{8A4C29B1-2B48-4F11-AD97-CFF7935950D3}" destId="{E0D8C690-CB9B-465A-8540-DD504E9C57A8}" srcOrd="1" destOrd="0" presId="urn:microsoft.com/office/officeart/2005/8/layout/vList5"/>
    <dgm:cxn modelId="{09BB2366-4E14-4DBF-B946-F7B488ECB825}" type="presParOf" srcId="{F3383DC3-2574-447C-B779-8E24FBDDAEF7}" destId="{179203E9-3098-4D6C-8018-E70FE4AE7CE1}" srcOrd="9" destOrd="0" presId="urn:microsoft.com/office/officeart/2005/8/layout/vList5"/>
    <dgm:cxn modelId="{0F364191-29F2-4395-AC45-90A04E4AA3FD}" type="presParOf" srcId="{F3383DC3-2574-447C-B779-8E24FBDDAEF7}" destId="{09F07A63-2CEB-4201-AD93-96C1D7E91904}" srcOrd="10" destOrd="0" presId="urn:microsoft.com/office/officeart/2005/8/layout/vList5"/>
    <dgm:cxn modelId="{241C606C-CC8D-42E6-A57E-A94AD5DE5E76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Schedule Impact/Analysis</a:t>
          </a:r>
          <a:endParaRPr lang="en-US" sz="1200" dirty="0">
            <a:solidFill>
              <a:schemeClr val="accent2"/>
            </a:solidFill>
          </a:endParaRPr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B18BE5-C0AC-4571-80AB-1BF797009BE1}" type="presOf" srcId="{37130B5D-E0DE-4530-9F98-FB7467CC34D0}" destId="{A7D63085-764E-409E-9E46-8BD6A8E48133}" srcOrd="0" destOrd="0" presId="urn:microsoft.com/office/officeart/2005/8/layout/vList5"/>
    <dgm:cxn modelId="{4F3FCECD-49EF-4827-87E4-27FD379DDEE2}" type="presOf" srcId="{DF12C2C2-6CBB-4C03-A82D-3CDE4A0C48DD}" destId="{EF271F48-4993-40F9-963A-7D25A34811B7}" srcOrd="0" destOrd="2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481F6CB2-7D4D-43BD-9887-BE4D4E261FC1}" type="presOf" srcId="{93F33942-3411-4B88-B3FB-69E8D17B0A59}" destId="{0877AF58-61DF-4954-9E83-83E2C6A4C407}" srcOrd="0" destOrd="1" presId="urn:microsoft.com/office/officeart/2005/8/layout/vList5"/>
    <dgm:cxn modelId="{DA7A916F-50C0-4038-9BF7-9A31410EF2BF}" type="presOf" srcId="{34C65EC1-4138-4CCF-9023-68352EB7A552}" destId="{F3383DC3-2574-447C-B779-8E24FBDDAEF7}" srcOrd="0" destOrd="0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972329B2-CAA2-4411-B9BF-E63BC3B8979D}" type="presOf" srcId="{A5273D86-B603-4ED0-9F68-F2645B9CB39C}" destId="{0877AF58-61DF-4954-9E83-83E2C6A4C407}" srcOrd="0" destOrd="0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3B91F6F0-599C-4233-BAF4-37C45BE3687B}" type="presOf" srcId="{A27F6D59-76BC-4C17-A345-287BCE6CAD0B}" destId="{E72AED96-A94D-4835-8C13-8B4B961FB48E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9D46CEE8-B778-45E5-960F-ADDB133B079B}" type="presOf" srcId="{3DEAFEBA-87E1-4149-A474-0F937DD87AEA}" destId="{E0D8C690-CB9B-465A-8540-DD504E9C57A8}" srcOrd="0" destOrd="1" presId="urn:microsoft.com/office/officeart/2005/8/layout/vList5"/>
    <dgm:cxn modelId="{6A371814-9B69-4BCC-AF29-A0D31E7E7835}" type="presOf" srcId="{880FA489-86D4-4E3A-8A06-5E060374EC88}" destId="{E0D8C690-CB9B-465A-8540-DD504E9C57A8}" srcOrd="0" destOrd="3" presId="urn:microsoft.com/office/officeart/2005/8/layout/vList5"/>
    <dgm:cxn modelId="{7E32CD0A-8E96-4661-9FB2-EB10E022B97D}" type="presOf" srcId="{CE313801-4AE8-43E4-AE5F-B0B504D1E8C3}" destId="{2EA1327D-CC79-4E7A-81D8-E6277933AFCA}" srcOrd="0" destOrd="0" presId="urn:microsoft.com/office/officeart/2005/8/layout/vList5"/>
    <dgm:cxn modelId="{2F86E214-2627-453F-A032-6A068AA00290}" type="presOf" srcId="{8443D72D-8DB7-4028-99B1-10F9D2F9EF4C}" destId="{F858CA2D-3816-4C05-8DDD-323DD347623E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D6C0FB42-669F-40F1-B1C7-D4B7A0CB1867}" type="presOf" srcId="{CF8C3C12-A6DD-4BF9-8DEB-6702F694D50E}" destId="{A7D63085-764E-409E-9E46-8BD6A8E48133}" srcOrd="0" destOrd="2" presId="urn:microsoft.com/office/officeart/2005/8/layout/vList5"/>
    <dgm:cxn modelId="{736260A8-DCCA-45DD-BF9E-4E11DA460847}" type="presOf" srcId="{5EEDEC2C-13D2-4A14-8839-ED793A8A8972}" destId="{0877AF58-61DF-4954-9E83-83E2C6A4C407}" srcOrd="0" destOrd="2" presId="urn:microsoft.com/office/officeart/2005/8/layout/vList5"/>
    <dgm:cxn modelId="{B781463E-5676-43C0-83CE-EB670E8509CF}" type="presOf" srcId="{2347B7D1-B58F-4784-B1C0-951F5B2D2647}" destId="{EF271F48-4993-40F9-963A-7D25A34811B7}" srcOrd="0" destOrd="0" presId="urn:microsoft.com/office/officeart/2005/8/layout/vList5"/>
    <dgm:cxn modelId="{A66B4A6C-5147-42E5-98B8-FF1ED426E56E}" type="presOf" srcId="{6201DFEC-9515-4DC8-9698-4D228FD48A16}" destId="{0877AF58-61DF-4954-9E83-83E2C6A4C407}" srcOrd="0" destOrd="3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6E1DF716-ACA7-461A-8106-A2B5D3F7C0F0}" type="presOf" srcId="{B484F06A-4ED3-492A-A88C-DF299F3D8052}" destId="{E0D8C690-CB9B-465A-8540-DD504E9C57A8}" srcOrd="0" destOrd="0" presId="urn:microsoft.com/office/officeart/2005/8/layout/vList5"/>
    <dgm:cxn modelId="{AD47B02F-2448-4EEE-8630-869877A2A6E7}" type="presOf" srcId="{8DEC8AF4-EC1E-4309-8484-45EEEB23D596}" destId="{B77CAB57-A158-46B0-B308-DDC5D693F2DE}" srcOrd="0" destOrd="0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9FBF0E94-5098-41B2-95EB-113D99F3D01F}" type="presOf" srcId="{269B9C7B-65CC-48BC-8E4F-DE4FB50C1237}" destId="{8C8CE2DE-92D2-45D3-8BCF-761B3CEABEFF}" srcOrd="0" destOrd="0" presId="urn:microsoft.com/office/officeart/2005/8/layout/vList5"/>
    <dgm:cxn modelId="{6D11B460-29EF-4832-BFFF-CBD68FAAFCEE}" type="presOf" srcId="{828CD36C-9FBE-410F-9E00-F235E7A3C8A3}" destId="{E0D8C690-CB9B-465A-8540-DD504E9C57A8}" srcOrd="0" destOrd="2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7C530F9D-B958-49D5-A936-4C1E7C8F7F3E}" type="presOf" srcId="{A40EA817-ED98-4FC5-A298-175505C47D8D}" destId="{A7D63085-764E-409E-9E46-8BD6A8E48133}" srcOrd="0" destOrd="1" presId="urn:microsoft.com/office/officeart/2005/8/layout/vList5"/>
    <dgm:cxn modelId="{A88136FD-DAEA-49B2-8022-5D92C32CDB62}" type="presOf" srcId="{BC160EC9-C8D8-4247-9423-C8868961E3CB}" destId="{A7D63085-764E-409E-9E46-8BD6A8E48133}" srcOrd="0" destOrd="4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30B70FCB-A408-48C8-92E9-71E1749126D4}" type="presOf" srcId="{FA828FEE-F397-4183-A322-7FE8F249EC1E}" destId="{EF271F48-4993-40F9-963A-7D25A34811B7}" srcOrd="0" destOrd="1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568C1923-56FF-46D6-B7E2-18C036DDE13F}" type="presOf" srcId="{FD70B324-5153-4136-BB55-69534A61A616}" destId="{EF271F48-4993-40F9-963A-7D25A34811B7}" srcOrd="0" destOrd="3" presId="urn:microsoft.com/office/officeart/2005/8/layout/vList5"/>
    <dgm:cxn modelId="{AB086D77-0B01-4F27-A8CB-96E08A155B00}" type="presOf" srcId="{4967716D-05E6-48DF-9139-D6AB6757F9FC}" destId="{3E192AE9-7866-45BC-B1BE-088ECDCD2F60}" srcOrd="0" destOrd="0" presId="urn:microsoft.com/office/officeart/2005/8/layout/vList5"/>
    <dgm:cxn modelId="{63473E5D-EBE8-49C9-BF34-7D84F3F6D980}" type="presOf" srcId="{E0EB6EE6-5C6B-4F35-966B-F9541C9144D6}" destId="{A7D63085-764E-409E-9E46-8BD6A8E48133}" srcOrd="0" destOrd="3" presId="urn:microsoft.com/office/officeart/2005/8/layout/vList5"/>
    <dgm:cxn modelId="{88088B22-DF6A-4F07-A681-BB7AA6E110D4}" type="presParOf" srcId="{F3383DC3-2574-447C-B779-8E24FBDDAEF7}" destId="{4D9C62BD-3CC2-49BA-8240-5606DE112955}" srcOrd="0" destOrd="0" presId="urn:microsoft.com/office/officeart/2005/8/layout/vList5"/>
    <dgm:cxn modelId="{E8265823-66B0-408A-902F-CF4F69AEAE61}" type="presParOf" srcId="{4D9C62BD-3CC2-49BA-8240-5606DE112955}" destId="{8C8CE2DE-92D2-45D3-8BCF-761B3CEABEFF}" srcOrd="0" destOrd="0" presId="urn:microsoft.com/office/officeart/2005/8/layout/vList5"/>
    <dgm:cxn modelId="{79998C5C-9417-4356-8A90-106778759CCF}" type="presParOf" srcId="{F3383DC3-2574-447C-B779-8E24FBDDAEF7}" destId="{37DB7F35-1C92-4490-B804-59A815F77C07}" srcOrd="1" destOrd="0" presId="urn:microsoft.com/office/officeart/2005/8/layout/vList5"/>
    <dgm:cxn modelId="{20E7AC64-63D2-47B3-A0BC-2A5D2C5D6C59}" type="presParOf" srcId="{F3383DC3-2574-447C-B779-8E24FBDDAEF7}" destId="{78E5B45B-A532-4BC0-A207-75D8AC53C346}" srcOrd="2" destOrd="0" presId="urn:microsoft.com/office/officeart/2005/8/layout/vList5"/>
    <dgm:cxn modelId="{60E77A24-3EF5-478B-8CBE-B70D547F344A}" type="presParOf" srcId="{78E5B45B-A532-4BC0-A207-75D8AC53C346}" destId="{B77CAB57-A158-46B0-B308-DDC5D693F2DE}" srcOrd="0" destOrd="0" presId="urn:microsoft.com/office/officeart/2005/8/layout/vList5"/>
    <dgm:cxn modelId="{EA276308-CA06-40FE-819F-D1D1EF007BEB}" type="presParOf" srcId="{78E5B45B-A532-4BC0-A207-75D8AC53C346}" destId="{A7D63085-764E-409E-9E46-8BD6A8E48133}" srcOrd="1" destOrd="0" presId="urn:microsoft.com/office/officeart/2005/8/layout/vList5"/>
    <dgm:cxn modelId="{E4DF0770-BC46-4022-A373-A8BE8979E1E2}" type="presParOf" srcId="{F3383DC3-2574-447C-B779-8E24FBDDAEF7}" destId="{93F28367-65CF-4DE2-9989-F84764688D3B}" srcOrd="3" destOrd="0" presId="urn:microsoft.com/office/officeart/2005/8/layout/vList5"/>
    <dgm:cxn modelId="{4A6C5E59-B5DB-4F28-A97B-522910B8ED9B}" type="presParOf" srcId="{F3383DC3-2574-447C-B779-8E24FBDDAEF7}" destId="{F9BC3822-3580-469A-91FC-0603E116306D}" srcOrd="4" destOrd="0" presId="urn:microsoft.com/office/officeart/2005/8/layout/vList5"/>
    <dgm:cxn modelId="{172C2C4C-FFC7-459C-A6D5-687DB8A7FC5C}" type="presParOf" srcId="{F9BC3822-3580-469A-91FC-0603E116306D}" destId="{E72AED96-A94D-4835-8C13-8B4B961FB48E}" srcOrd="0" destOrd="0" presId="urn:microsoft.com/office/officeart/2005/8/layout/vList5"/>
    <dgm:cxn modelId="{8E7D7024-BCFC-4969-8C30-3BC0655A8BD9}" type="presParOf" srcId="{F9BC3822-3580-469A-91FC-0603E116306D}" destId="{0877AF58-61DF-4954-9E83-83E2C6A4C407}" srcOrd="1" destOrd="0" presId="urn:microsoft.com/office/officeart/2005/8/layout/vList5"/>
    <dgm:cxn modelId="{07F5222F-9FAD-4C27-B544-A6DD85FAE50B}" type="presParOf" srcId="{F3383DC3-2574-447C-B779-8E24FBDDAEF7}" destId="{4DA7CD68-DBCC-458A-A507-46343D1B2104}" srcOrd="5" destOrd="0" presId="urn:microsoft.com/office/officeart/2005/8/layout/vList5"/>
    <dgm:cxn modelId="{1B8A5BF1-4378-417C-9DAE-0B82AEED9466}" type="presParOf" srcId="{F3383DC3-2574-447C-B779-8E24FBDDAEF7}" destId="{D1F56A32-3DD1-4B8A-9AA9-1D171369C1C8}" srcOrd="6" destOrd="0" presId="urn:microsoft.com/office/officeart/2005/8/layout/vList5"/>
    <dgm:cxn modelId="{0F1AF563-E76B-4A1B-B4DB-2FB4C01E2269}" type="presParOf" srcId="{D1F56A32-3DD1-4B8A-9AA9-1D171369C1C8}" destId="{2EA1327D-CC79-4E7A-81D8-E6277933AFCA}" srcOrd="0" destOrd="0" presId="urn:microsoft.com/office/officeart/2005/8/layout/vList5"/>
    <dgm:cxn modelId="{4E591143-1199-4DE9-A7B1-06D4192E3B7D}" type="presParOf" srcId="{D1F56A32-3DD1-4B8A-9AA9-1D171369C1C8}" destId="{EF271F48-4993-40F9-963A-7D25A34811B7}" srcOrd="1" destOrd="0" presId="urn:microsoft.com/office/officeart/2005/8/layout/vList5"/>
    <dgm:cxn modelId="{760D6F1F-5FBB-4D48-BB02-3CF3A4A82E58}" type="presParOf" srcId="{F3383DC3-2574-447C-B779-8E24FBDDAEF7}" destId="{8D326BFF-8AF7-499D-BD37-4C2F5C4B53D6}" srcOrd="7" destOrd="0" presId="urn:microsoft.com/office/officeart/2005/8/layout/vList5"/>
    <dgm:cxn modelId="{77A0A288-58B4-4119-A51D-7AA0234D1B59}" type="presParOf" srcId="{F3383DC3-2574-447C-B779-8E24FBDDAEF7}" destId="{8A4C29B1-2B48-4F11-AD97-CFF7935950D3}" srcOrd="8" destOrd="0" presId="urn:microsoft.com/office/officeart/2005/8/layout/vList5"/>
    <dgm:cxn modelId="{73B87D93-3D97-416D-951A-FC782B5E7EF2}" type="presParOf" srcId="{8A4C29B1-2B48-4F11-AD97-CFF7935950D3}" destId="{F858CA2D-3816-4C05-8DDD-323DD347623E}" srcOrd="0" destOrd="0" presId="urn:microsoft.com/office/officeart/2005/8/layout/vList5"/>
    <dgm:cxn modelId="{C2054D6B-6C7B-40FD-B2D2-1CEE239C8880}" type="presParOf" srcId="{8A4C29B1-2B48-4F11-AD97-CFF7935950D3}" destId="{E0D8C690-CB9B-465A-8540-DD504E9C57A8}" srcOrd="1" destOrd="0" presId="urn:microsoft.com/office/officeart/2005/8/layout/vList5"/>
    <dgm:cxn modelId="{AACFE2AF-A338-4BF7-B330-97B4C4F6215C}" type="presParOf" srcId="{F3383DC3-2574-447C-B779-8E24FBDDAEF7}" destId="{179203E9-3098-4D6C-8018-E70FE4AE7CE1}" srcOrd="9" destOrd="0" presId="urn:microsoft.com/office/officeart/2005/8/layout/vList5"/>
    <dgm:cxn modelId="{4EE0F950-93E3-4D82-82DA-53BD2E397423}" type="presParOf" srcId="{F3383DC3-2574-447C-B779-8E24FBDDAEF7}" destId="{09F07A63-2CEB-4201-AD93-96C1D7E91904}" srcOrd="10" destOrd="0" presId="urn:microsoft.com/office/officeart/2005/8/layout/vList5"/>
    <dgm:cxn modelId="{EE755E05-ABD0-485A-A656-B2A2484BC636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Schedule Impact/Analysis</a:t>
          </a:r>
          <a:endParaRPr lang="en-US" sz="1200" dirty="0">
            <a:solidFill>
              <a:schemeClr val="accent2"/>
            </a:solidFill>
          </a:endParaRPr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Life Cycle Analysis</a:t>
          </a:r>
          <a:endParaRPr lang="en-US" sz="1200" dirty="0">
            <a:solidFill>
              <a:schemeClr val="accent2"/>
            </a:solidFill>
          </a:endParaRPr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AAA404-3EC6-4A23-9C98-DD85DC879871}" type="presOf" srcId="{4967716D-05E6-48DF-9139-D6AB6757F9FC}" destId="{3E192AE9-7866-45BC-B1BE-088ECDCD2F60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253931BC-4EE9-40CD-981E-4EEE921B5114}" type="presOf" srcId="{5EEDEC2C-13D2-4A14-8839-ED793A8A8972}" destId="{0877AF58-61DF-4954-9E83-83E2C6A4C407}" srcOrd="0" destOrd="2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B8E63900-8BAC-46E1-AD3E-B7319B1F72FB}" type="presOf" srcId="{E0EB6EE6-5C6B-4F35-966B-F9541C9144D6}" destId="{A7D63085-764E-409E-9E46-8BD6A8E48133}" srcOrd="0" destOrd="3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D10E4848-8762-4F5E-8E60-E6DD69451ADF}" type="presOf" srcId="{A40EA817-ED98-4FC5-A298-175505C47D8D}" destId="{A7D63085-764E-409E-9E46-8BD6A8E48133}" srcOrd="0" destOrd="1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43ECD922-204D-4E85-9D85-A9950A4C1D2E}" type="presOf" srcId="{B484F06A-4ED3-492A-A88C-DF299F3D8052}" destId="{E0D8C690-CB9B-465A-8540-DD504E9C57A8}" srcOrd="0" destOrd="0" presId="urn:microsoft.com/office/officeart/2005/8/layout/vList5"/>
    <dgm:cxn modelId="{5CB592B6-E854-4386-AB2A-287CDFE461DD}" type="presOf" srcId="{FA828FEE-F397-4183-A322-7FE8F249EC1E}" destId="{EF271F48-4993-40F9-963A-7D25A34811B7}" srcOrd="0" destOrd="1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5CD1C55C-6833-49FC-8A96-345351EE4497}" type="presOf" srcId="{37130B5D-E0DE-4530-9F98-FB7467CC34D0}" destId="{A7D63085-764E-409E-9E46-8BD6A8E48133}" srcOrd="0" destOrd="0" presId="urn:microsoft.com/office/officeart/2005/8/layout/vList5"/>
    <dgm:cxn modelId="{5B28380D-1959-4D5B-B637-8D40B9992841}" type="presOf" srcId="{CF8C3C12-A6DD-4BF9-8DEB-6702F694D50E}" destId="{A7D63085-764E-409E-9E46-8BD6A8E48133}" srcOrd="0" destOrd="2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12BC69FA-C689-4E01-9072-FAF876F951F4}" type="presOf" srcId="{34C65EC1-4138-4CCF-9023-68352EB7A552}" destId="{F3383DC3-2574-447C-B779-8E24FBDDAEF7}" srcOrd="0" destOrd="0" presId="urn:microsoft.com/office/officeart/2005/8/layout/vList5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2DCA5229-83CB-4268-B271-6D95ADA118AC}" type="presOf" srcId="{269B9C7B-65CC-48BC-8E4F-DE4FB50C1237}" destId="{8C8CE2DE-92D2-45D3-8BCF-761B3CEABEFF}" srcOrd="0" destOrd="0" presId="urn:microsoft.com/office/officeart/2005/8/layout/vList5"/>
    <dgm:cxn modelId="{3C5723ED-2259-4E4A-9DC2-DBDE9398A001}" type="presOf" srcId="{93F33942-3411-4B88-B3FB-69E8D17B0A59}" destId="{0877AF58-61DF-4954-9E83-83E2C6A4C407}" srcOrd="0" destOrd="1" presId="urn:microsoft.com/office/officeart/2005/8/layout/vList5"/>
    <dgm:cxn modelId="{CAA4490E-7474-483D-81C7-7CB81A2346DB}" type="presOf" srcId="{CE313801-4AE8-43E4-AE5F-B0B504D1E8C3}" destId="{2EA1327D-CC79-4E7A-81D8-E6277933AFCA}" srcOrd="0" destOrd="0" presId="urn:microsoft.com/office/officeart/2005/8/layout/vList5"/>
    <dgm:cxn modelId="{F3C2CFF8-1E97-49DA-9408-D98301E2B503}" type="presOf" srcId="{FD70B324-5153-4136-BB55-69534A61A616}" destId="{EF271F48-4993-40F9-963A-7D25A34811B7}" srcOrd="0" destOrd="3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23ED7214-E3D9-4717-8716-170701DC520E}" type="presOf" srcId="{DF12C2C2-6CBB-4C03-A82D-3CDE4A0C48DD}" destId="{EF271F48-4993-40F9-963A-7D25A34811B7}" srcOrd="0" destOrd="2" presId="urn:microsoft.com/office/officeart/2005/8/layout/vList5"/>
    <dgm:cxn modelId="{CB97BB75-5042-40EF-AC14-30F85445366B}" type="presOf" srcId="{3DEAFEBA-87E1-4149-A474-0F937DD87AEA}" destId="{E0D8C690-CB9B-465A-8540-DD504E9C57A8}" srcOrd="0" destOrd="1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116B0345-74EA-4349-BB5C-1CB0AD90B88D}" type="presOf" srcId="{6201DFEC-9515-4DC8-9698-4D228FD48A16}" destId="{0877AF58-61DF-4954-9E83-83E2C6A4C407}" srcOrd="0" destOrd="3" presId="urn:microsoft.com/office/officeart/2005/8/layout/vList5"/>
    <dgm:cxn modelId="{D1E7F240-5494-4BEC-96B8-EDD9A6DC3ABA}" type="presOf" srcId="{A5273D86-B603-4ED0-9F68-F2645B9CB39C}" destId="{0877AF58-61DF-4954-9E83-83E2C6A4C407}" srcOrd="0" destOrd="0" presId="urn:microsoft.com/office/officeart/2005/8/layout/vList5"/>
    <dgm:cxn modelId="{61809BCC-0BE3-4989-853A-CE63F18AD70B}" type="presOf" srcId="{828CD36C-9FBE-410F-9E00-F235E7A3C8A3}" destId="{E0D8C690-CB9B-465A-8540-DD504E9C57A8}" srcOrd="0" destOrd="2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94A356B9-EE85-410A-83AF-35C0DDCCE0E1}" type="presOf" srcId="{A27F6D59-76BC-4C17-A345-287BCE6CAD0B}" destId="{E72AED96-A94D-4835-8C13-8B4B961FB48E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F7D22E43-6387-458B-A575-EF897CF29D1E}" type="presOf" srcId="{BC160EC9-C8D8-4247-9423-C8868961E3CB}" destId="{A7D63085-764E-409E-9E46-8BD6A8E48133}" srcOrd="0" destOrd="4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299392AF-25C2-40C2-9419-F06567FB5A9E}" type="presOf" srcId="{8DEC8AF4-EC1E-4309-8484-45EEEB23D596}" destId="{B77CAB57-A158-46B0-B308-DDC5D693F2DE}" srcOrd="0" destOrd="0" presId="urn:microsoft.com/office/officeart/2005/8/layout/vList5"/>
    <dgm:cxn modelId="{762325E6-533A-4CF4-9299-44743A5CFD8B}" type="presOf" srcId="{8443D72D-8DB7-4028-99B1-10F9D2F9EF4C}" destId="{F858CA2D-3816-4C05-8DDD-323DD347623E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9305E54-AA70-49A1-AAB5-5865B0F1460C}" type="presOf" srcId="{880FA489-86D4-4E3A-8A06-5E060374EC88}" destId="{E0D8C690-CB9B-465A-8540-DD504E9C57A8}" srcOrd="0" destOrd="3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A189D6EC-1E16-4608-96B7-6612C165AB4A}" type="presOf" srcId="{2347B7D1-B58F-4784-B1C0-951F5B2D2647}" destId="{EF271F48-4993-40F9-963A-7D25A34811B7}" srcOrd="0" destOrd="0" presId="urn:microsoft.com/office/officeart/2005/8/layout/vList5"/>
    <dgm:cxn modelId="{60D9BCF7-E28F-4DD3-A611-A0EA1A994D9A}" type="presParOf" srcId="{F3383DC3-2574-447C-B779-8E24FBDDAEF7}" destId="{4D9C62BD-3CC2-49BA-8240-5606DE112955}" srcOrd="0" destOrd="0" presId="urn:microsoft.com/office/officeart/2005/8/layout/vList5"/>
    <dgm:cxn modelId="{9BFC40CE-88A5-439A-A782-861FF25ADD52}" type="presParOf" srcId="{4D9C62BD-3CC2-49BA-8240-5606DE112955}" destId="{8C8CE2DE-92D2-45D3-8BCF-761B3CEABEFF}" srcOrd="0" destOrd="0" presId="urn:microsoft.com/office/officeart/2005/8/layout/vList5"/>
    <dgm:cxn modelId="{2F5638FA-54D3-452D-9A13-E1D35A5F0389}" type="presParOf" srcId="{F3383DC3-2574-447C-B779-8E24FBDDAEF7}" destId="{37DB7F35-1C92-4490-B804-59A815F77C07}" srcOrd="1" destOrd="0" presId="urn:microsoft.com/office/officeart/2005/8/layout/vList5"/>
    <dgm:cxn modelId="{DE8B3840-B0DE-4FEB-8B05-2C698EA101D4}" type="presParOf" srcId="{F3383DC3-2574-447C-B779-8E24FBDDAEF7}" destId="{78E5B45B-A532-4BC0-A207-75D8AC53C346}" srcOrd="2" destOrd="0" presId="urn:microsoft.com/office/officeart/2005/8/layout/vList5"/>
    <dgm:cxn modelId="{18F78899-CA21-4094-9C36-82E10D33C8EC}" type="presParOf" srcId="{78E5B45B-A532-4BC0-A207-75D8AC53C346}" destId="{B77CAB57-A158-46B0-B308-DDC5D693F2DE}" srcOrd="0" destOrd="0" presId="urn:microsoft.com/office/officeart/2005/8/layout/vList5"/>
    <dgm:cxn modelId="{C015062F-6730-45D5-988C-D3F7BB289649}" type="presParOf" srcId="{78E5B45B-A532-4BC0-A207-75D8AC53C346}" destId="{A7D63085-764E-409E-9E46-8BD6A8E48133}" srcOrd="1" destOrd="0" presId="urn:microsoft.com/office/officeart/2005/8/layout/vList5"/>
    <dgm:cxn modelId="{1C42B806-77DA-4EC4-A096-43F58B4259ED}" type="presParOf" srcId="{F3383DC3-2574-447C-B779-8E24FBDDAEF7}" destId="{93F28367-65CF-4DE2-9989-F84764688D3B}" srcOrd="3" destOrd="0" presId="urn:microsoft.com/office/officeart/2005/8/layout/vList5"/>
    <dgm:cxn modelId="{843D7EB6-4D3E-4289-9782-FF1904E9361F}" type="presParOf" srcId="{F3383DC3-2574-447C-B779-8E24FBDDAEF7}" destId="{F9BC3822-3580-469A-91FC-0603E116306D}" srcOrd="4" destOrd="0" presId="urn:microsoft.com/office/officeart/2005/8/layout/vList5"/>
    <dgm:cxn modelId="{7363FF45-ED6A-450A-8C6D-044679FCF228}" type="presParOf" srcId="{F9BC3822-3580-469A-91FC-0603E116306D}" destId="{E72AED96-A94D-4835-8C13-8B4B961FB48E}" srcOrd="0" destOrd="0" presId="urn:microsoft.com/office/officeart/2005/8/layout/vList5"/>
    <dgm:cxn modelId="{B76DE73C-1065-4150-BAFE-20A01FC32BAC}" type="presParOf" srcId="{F9BC3822-3580-469A-91FC-0603E116306D}" destId="{0877AF58-61DF-4954-9E83-83E2C6A4C407}" srcOrd="1" destOrd="0" presId="urn:microsoft.com/office/officeart/2005/8/layout/vList5"/>
    <dgm:cxn modelId="{240504F4-A8F2-44C3-B3D3-95BA115DF54B}" type="presParOf" srcId="{F3383DC3-2574-447C-B779-8E24FBDDAEF7}" destId="{4DA7CD68-DBCC-458A-A507-46343D1B2104}" srcOrd="5" destOrd="0" presId="urn:microsoft.com/office/officeart/2005/8/layout/vList5"/>
    <dgm:cxn modelId="{1848D50D-0925-44F4-8978-6B3BE6B16D18}" type="presParOf" srcId="{F3383DC3-2574-447C-B779-8E24FBDDAEF7}" destId="{D1F56A32-3DD1-4B8A-9AA9-1D171369C1C8}" srcOrd="6" destOrd="0" presId="urn:microsoft.com/office/officeart/2005/8/layout/vList5"/>
    <dgm:cxn modelId="{8EFEABB6-FC56-4F58-84D2-51FCD20A41B9}" type="presParOf" srcId="{D1F56A32-3DD1-4B8A-9AA9-1D171369C1C8}" destId="{2EA1327D-CC79-4E7A-81D8-E6277933AFCA}" srcOrd="0" destOrd="0" presId="urn:microsoft.com/office/officeart/2005/8/layout/vList5"/>
    <dgm:cxn modelId="{3FC35030-8323-4FD1-8501-7AA2A8F65E50}" type="presParOf" srcId="{D1F56A32-3DD1-4B8A-9AA9-1D171369C1C8}" destId="{EF271F48-4993-40F9-963A-7D25A34811B7}" srcOrd="1" destOrd="0" presId="urn:microsoft.com/office/officeart/2005/8/layout/vList5"/>
    <dgm:cxn modelId="{C52A4A65-7BF5-4492-A931-BEE7A044172B}" type="presParOf" srcId="{F3383DC3-2574-447C-B779-8E24FBDDAEF7}" destId="{8D326BFF-8AF7-499D-BD37-4C2F5C4B53D6}" srcOrd="7" destOrd="0" presId="urn:microsoft.com/office/officeart/2005/8/layout/vList5"/>
    <dgm:cxn modelId="{FCF559A5-8040-466D-A757-94921CE9123C}" type="presParOf" srcId="{F3383DC3-2574-447C-B779-8E24FBDDAEF7}" destId="{8A4C29B1-2B48-4F11-AD97-CFF7935950D3}" srcOrd="8" destOrd="0" presId="urn:microsoft.com/office/officeart/2005/8/layout/vList5"/>
    <dgm:cxn modelId="{A5F1EEF5-32DD-4551-A6E6-9F2CEFD132E0}" type="presParOf" srcId="{8A4C29B1-2B48-4F11-AD97-CFF7935950D3}" destId="{F858CA2D-3816-4C05-8DDD-323DD347623E}" srcOrd="0" destOrd="0" presId="urn:microsoft.com/office/officeart/2005/8/layout/vList5"/>
    <dgm:cxn modelId="{1261F18D-B08F-4396-8214-BEB7D5B86012}" type="presParOf" srcId="{8A4C29B1-2B48-4F11-AD97-CFF7935950D3}" destId="{E0D8C690-CB9B-465A-8540-DD504E9C57A8}" srcOrd="1" destOrd="0" presId="urn:microsoft.com/office/officeart/2005/8/layout/vList5"/>
    <dgm:cxn modelId="{52CEB570-921B-4C47-ACAD-0DAA70C25987}" type="presParOf" srcId="{F3383DC3-2574-447C-B779-8E24FBDDAEF7}" destId="{179203E9-3098-4D6C-8018-E70FE4AE7CE1}" srcOrd="9" destOrd="0" presId="urn:microsoft.com/office/officeart/2005/8/layout/vList5"/>
    <dgm:cxn modelId="{38E72E94-20B1-481F-878F-72C17A915209}" type="presParOf" srcId="{F3383DC3-2574-447C-B779-8E24FBDDAEF7}" destId="{09F07A63-2CEB-4201-AD93-96C1D7E91904}" srcOrd="10" destOrd="0" presId="urn:microsoft.com/office/officeart/2005/8/layout/vList5"/>
    <dgm:cxn modelId="{0F3481FA-D536-429E-B7C8-A9070DB1BE36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Schedule Impact/Analysis</a:t>
          </a:r>
          <a:endParaRPr lang="en-US" sz="1200" dirty="0">
            <a:solidFill>
              <a:schemeClr val="tx1"/>
            </a:solidFill>
          </a:endParaRPr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Life Cycle Analysis</a:t>
          </a:r>
          <a:endParaRPr lang="en-US" sz="1200" dirty="0">
            <a:solidFill>
              <a:schemeClr val="accent2"/>
            </a:solidFill>
          </a:endParaRPr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D88B2E-5516-4944-A90C-3AF857E44212}" type="presOf" srcId="{37130B5D-E0DE-4530-9F98-FB7467CC34D0}" destId="{A7D63085-764E-409E-9E46-8BD6A8E48133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ACA398AC-8860-4758-8A24-87D95FAACDEA}" type="presOf" srcId="{8443D72D-8DB7-4028-99B1-10F9D2F9EF4C}" destId="{F858CA2D-3816-4C05-8DDD-323DD347623E}" srcOrd="0" destOrd="0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D626F307-F346-4C64-9C47-45359ECA8D01}" type="presOf" srcId="{A27F6D59-76BC-4C17-A345-287BCE6CAD0B}" destId="{E72AED96-A94D-4835-8C13-8B4B961FB48E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F093F0BC-F3E5-49C5-BCF4-35AF8A4C6BD3}" type="presOf" srcId="{FD70B324-5153-4136-BB55-69534A61A616}" destId="{EF271F48-4993-40F9-963A-7D25A34811B7}" srcOrd="0" destOrd="3" presId="urn:microsoft.com/office/officeart/2005/8/layout/vList5"/>
    <dgm:cxn modelId="{38FD1BCF-BDF4-4570-890C-51CC829032AE}" type="presOf" srcId="{4967716D-05E6-48DF-9139-D6AB6757F9FC}" destId="{3E192AE9-7866-45BC-B1BE-088ECDCD2F60}" srcOrd="0" destOrd="0" presId="urn:microsoft.com/office/officeart/2005/8/layout/vList5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95DD88F8-BD0A-4A68-BD4D-15A3786640E6}" type="presOf" srcId="{6201DFEC-9515-4DC8-9698-4D228FD48A16}" destId="{0877AF58-61DF-4954-9E83-83E2C6A4C407}" srcOrd="0" destOrd="3" presId="urn:microsoft.com/office/officeart/2005/8/layout/vList5"/>
    <dgm:cxn modelId="{294E190C-D8BD-4EBD-80E2-2CACC8D48B1C}" type="presOf" srcId="{93F33942-3411-4B88-B3FB-69E8D17B0A59}" destId="{0877AF58-61DF-4954-9E83-83E2C6A4C407}" srcOrd="0" destOrd="1" presId="urn:microsoft.com/office/officeart/2005/8/layout/vList5"/>
    <dgm:cxn modelId="{4EB3BFB2-0F91-4C6D-B366-89B3D6FE6090}" type="presOf" srcId="{A5273D86-B603-4ED0-9F68-F2645B9CB39C}" destId="{0877AF58-61DF-4954-9E83-83E2C6A4C407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A9E5DCEF-6EB0-4029-9A57-2B94EEFA2735}" type="presOf" srcId="{CE313801-4AE8-43E4-AE5F-B0B504D1E8C3}" destId="{2EA1327D-CC79-4E7A-81D8-E6277933AFCA}" srcOrd="0" destOrd="0" presId="urn:microsoft.com/office/officeart/2005/8/layout/vList5"/>
    <dgm:cxn modelId="{B26139EF-03A4-457E-A4AE-E3EC0A772E36}" type="presOf" srcId="{3DEAFEBA-87E1-4149-A474-0F937DD87AEA}" destId="{E0D8C690-CB9B-465A-8540-DD504E9C57A8}" srcOrd="0" destOrd="1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341C9F2B-BCA6-4DAB-81B5-1085F001E883}" type="presOf" srcId="{B484F06A-4ED3-492A-A88C-DF299F3D8052}" destId="{E0D8C690-CB9B-465A-8540-DD504E9C57A8}" srcOrd="0" destOrd="0" presId="urn:microsoft.com/office/officeart/2005/8/layout/vList5"/>
    <dgm:cxn modelId="{51349BED-12BB-4BAC-997D-661D522DBFEA}" type="presOf" srcId="{A40EA817-ED98-4FC5-A298-175505C47D8D}" destId="{A7D63085-764E-409E-9E46-8BD6A8E48133}" srcOrd="0" destOrd="1" presId="urn:microsoft.com/office/officeart/2005/8/layout/vList5"/>
    <dgm:cxn modelId="{4C9960DD-C155-4345-91B0-3D764A2D014C}" type="presOf" srcId="{880FA489-86D4-4E3A-8A06-5E060374EC88}" destId="{E0D8C690-CB9B-465A-8540-DD504E9C57A8}" srcOrd="0" destOrd="3" presId="urn:microsoft.com/office/officeart/2005/8/layout/vList5"/>
    <dgm:cxn modelId="{940DF34C-B102-4472-8C5B-6B90A365BBEE}" type="presOf" srcId="{CF8C3C12-A6DD-4BF9-8DEB-6702F694D50E}" destId="{A7D63085-764E-409E-9E46-8BD6A8E48133}" srcOrd="0" destOrd="2" presId="urn:microsoft.com/office/officeart/2005/8/layout/vList5"/>
    <dgm:cxn modelId="{9C9F7DCE-06C9-433B-A8EA-4CF43FA3AC55}" type="presOf" srcId="{8DEC8AF4-EC1E-4309-8484-45EEEB23D596}" destId="{B77CAB57-A158-46B0-B308-DDC5D693F2DE}" srcOrd="0" destOrd="0" presId="urn:microsoft.com/office/officeart/2005/8/layout/vList5"/>
    <dgm:cxn modelId="{06FFAF1A-F6D8-457B-B808-67F300E41559}" type="presOf" srcId="{DF12C2C2-6CBB-4C03-A82D-3CDE4A0C48DD}" destId="{EF271F48-4993-40F9-963A-7D25A34811B7}" srcOrd="0" destOrd="2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0EFFA294-F42F-419F-96CA-280DB9B38018}" type="presOf" srcId="{E0EB6EE6-5C6B-4F35-966B-F9541C9144D6}" destId="{A7D63085-764E-409E-9E46-8BD6A8E48133}" srcOrd="0" destOrd="3" presId="urn:microsoft.com/office/officeart/2005/8/layout/vList5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D02FEE74-8F05-4B11-84AE-86B8261C0DF3}" type="presOf" srcId="{2347B7D1-B58F-4784-B1C0-951F5B2D2647}" destId="{EF271F48-4993-40F9-963A-7D25A34811B7}" srcOrd="0" destOrd="0" presId="urn:microsoft.com/office/officeart/2005/8/layout/vList5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FAE1B111-4442-4B0B-A094-26E74364C980}" type="presOf" srcId="{828CD36C-9FBE-410F-9E00-F235E7A3C8A3}" destId="{E0D8C690-CB9B-465A-8540-DD504E9C57A8}" srcOrd="0" destOrd="2" presId="urn:microsoft.com/office/officeart/2005/8/layout/vList5"/>
    <dgm:cxn modelId="{4EFD9089-873B-4E90-BD61-96999D42E653}" type="presOf" srcId="{34C65EC1-4138-4CCF-9023-68352EB7A552}" destId="{F3383DC3-2574-447C-B779-8E24FBDDAEF7}" srcOrd="0" destOrd="0" presId="urn:microsoft.com/office/officeart/2005/8/layout/vList5"/>
    <dgm:cxn modelId="{DAEC4B91-701A-4A4D-B107-EB33782FC882}" type="presOf" srcId="{BC160EC9-C8D8-4247-9423-C8868961E3CB}" destId="{A7D63085-764E-409E-9E46-8BD6A8E48133}" srcOrd="0" destOrd="4" presId="urn:microsoft.com/office/officeart/2005/8/layout/vList5"/>
    <dgm:cxn modelId="{2F5A7DD4-224B-496B-A784-428EE9E1CF68}" type="presOf" srcId="{FA828FEE-F397-4183-A322-7FE8F249EC1E}" destId="{EF271F48-4993-40F9-963A-7D25A34811B7}" srcOrd="0" destOrd="1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A6C1288E-1C04-49B5-A91D-D84826D0475D}" type="presOf" srcId="{269B9C7B-65CC-48BC-8E4F-DE4FB50C1237}" destId="{8C8CE2DE-92D2-45D3-8BCF-761B3CEABEFF}" srcOrd="0" destOrd="0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DABE8257-0ED1-4823-BDA5-CEB899A84AAC}" type="presOf" srcId="{5EEDEC2C-13D2-4A14-8839-ED793A8A8972}" destId="{0877AF58-61DF-4954-9E83-83E2C6A4C407}" srcOrd="0" destOrd="2" presId="urn:microsoft.com/office/officeart/2005/8/layout/vList5"/>
    <dgm:cxn modelId="{D886B959-66DB-4510-AA5F-77F0D200020A}" type="presParOf" srcId="{F3383DC3-2574-447C-B779-8E24FBDDAEF7}" destId="{4D9C62BD-3CC2-49BA-8240-5606DE112955}" srcOrd="0" destOrd="0" presId="urn:microsoft.com/office/officeart/2005/8/layout/vList5"/>
    <dgm:cxn modelId="{D78AB1EF-7B31-4C6B-BC97-FBB782299BE4}" type="presParOf" srcId="{4D9C62BD-3CC2-49BA-8240-5606DE112955}" destId="{8C8CE2DE-92D2-45D3-8BCF-761B3CEABEFF}" srcOrd="0" destOrd="0" presId="urn:microsoft.com/office/officeart/2005/8/layout/vList5"/>
    <dgm:cxn modelId="{96D3FD6E-D040-4A79-AAB3-FCB178C8D817}" type="presParOf" srcId="{F3383DC3-2574-447C-B779-8E24FBDDAEF7}" destId="{37DB7F35-1C92-4490-B804-59A815F77C07}" srcOrd="1" destOrd="0" presId="urn:microsoft.com/office/officeart/2005/8/layout/vList5"/>
    <dgm:cxn modelId="{4765C8A8-4D3F-4A8A-9A5F-EB5EDC00C481}" type="presParOf" srcId="{F3383DC3-2574-447C-B779-8E24FBDDAEF7}" destId="{78E5B45B-A532-4BC0-A207-75D8AC53C346}" srcOrd="2" destOrd="0" presId="urn:microsoft.com/office/officeart/2005/8/layout/vList5"/>
    <dgm:cxn modelId="{68ED0270-AD3D-45B2-8802-9EB3B3EDB926}" type="presParOf" srcId="{78E5B45B-A532-4BC0-A207-75D8AC53C346}" destId="{B77CAB57-A158-46B0-B308-DDC5D693F2DE}" srcOrd="0" destOrd="0" presId="urn:microsoft.com/office/officeart/2005/8/layout/vList5"/>
    <dgm:cxn modelId="{2D093716-0704-4F3B-A769-E74586850909}" type="presParOf" srcId="{78E5B45B-A532-4BC0-A207-75D8AC53C346}" destId="{A7D63085-764E-409E-9E46-8BD6A8E48133}" srcOrd="1" destOrd="0" presId="urn:microsoft.com/office/officeart/2005/8/layout/vList5"/>
    <dgm:cxn modelId="{44EE255A-883B-4960-ADFE-D0BDB4A33583}" type="presParOf" srcId="{F3383DC3-2574-447C-B779-8E24FBDDAEF7}" destId="{93F28367-65CF-4DE2-9989-F84764688D3B}" srcOrd="3" destOrd="0" presId="urn:microsoft.com/office/officeart/2005/8/layout/vList5"/>
    <dgm:cxn modelId="{BE21598C-E69B-41D1-A8E6-4C72D757279E}" type="presParOf" srcId="{F3383DC3-2574-447C-B779-8E24FBDDAEF7}" destId="{F9BC3822-3580-469A-91FC-0603E116306D}" srcOrd="4" destOrd="0" presId="urn:microsoft.com/office/officeart/2005/8/layout/vList5"/>
    <dgm:cxn modelId="{61494555-C8DE-4BFC-906D-57EC502D9B72}" type="presParOf" srcId="{F9BC3822-3580-469A-91FC-0603E116306D}" destId="{E72AED96-A94D-4835-8C13-8B4B961FB48E}" srcOrd="0" destOrd="0" presId="urn:microsoft.com/office/officeart/2005/8/layout/vList5"/>
    <dgm:cxn modelId="{7D3636A0-6B4D-4EC3-923B-0A28BAA54CE8}" type="presParOf" srcId="{F9BC3822-3580-469A-91FC-0603E116306D}" destId="{0877AF58-61DF-4954-9E83-83E2C6A4C407}" srcOrd="1" destOrd="0" presId="urn:microsoft.com/office/officeart/2005/8/layout/vList5"/>
    <dgm:cxn modelId="{52C6D308-AF95-4051-860B-9890871C5B33}" type="presParOf" srcId="{F3383DC3-2574-447C-B779-8E24FBDDAEF7}" destId="{4DA7CD68-DBCC-458A-A507-46343D1B2104}" srcOrd="5" destOrd="0" presId="urn:microsoft.com/office/officeart/2005/8/layout/vList5"/>
    <dgm:cxn modelId="{7BBBFC7F-9F01-410A-AE08-35A42AC65CF9}" type="presParOf" srcId="{F3383DC3-2574-447C-B779-8E24FBDDAEF7}" destId="{D1F56A32-3DD1-4B8A-9AA9-1D171369C1C8}" srcOrd="6" destOrd="0" presId="urn:microsoft.com/office/officeart/2005/8/layout/vList5"/>
    <dgm:cxn modelId="{C34F9427-0C8B-42F1-A642-0252CA70E28A}" type="presParOf" srcId="{D1F56A32-3DD1-4B8A-9AA9-1D171369C1C8}" destId="{2EA1327D-CC79-4E7A-81D8-E6277933AFCA}" srcOrd="0" destOrd="0" presId="urn:microsoft.com/office/officeart/2005/8/layout/vList5"/>
    <dgm:cxn modelId="{6B5EB990-EAC6-4074-B7E9-94D3AD91FB4A}" type="presParOf" srcId="{D1F56A32-3DD1-4B8A-9AA9-1D171369C1C8}" destId="{EF271F48-4993-40F9-963A-7D25A34811B7}" srcOrd="1" destOrd="0" presId="urn:microsoft.com/office/officeart/2005/8/layout/vList5"/>
    <dgm:cxn modelId="{6671C883-D5BE-49A7-B584-24FCD3F5837E}" type="presParOf" srcId="{F3383DC3-2574-447C-B779-8E24FBDDAEF7}" destId="{8D326BFF-8AF7-499D-BD37-4C2F5C4B53D6}" srcOrd="7" destOrd="0" presId="urn:microsoft.com/office/officeart/2005/8/layout/vList5"/>
    <dgm:cxn modelId="{47F2332A-0DBC-4C14-850B-F383B6579E2F}" type="presParOf" srcId="{F3383DC3-2574-447C-B779-8E24FBDDAEF7}" destId="{8A4C29B1-2B48-4F11-AD97-CFF7935950D3}" srcOrd="8" destOrd="0" presId="urn:microsoft.com/office/officeart/2005/8/layout/vList5"/>
    <dgm:cxn modelId="{7153CF8F-6BFA-4034-9372-BFCD49D979F0}" type="presParOf" srcId="{8A4C29B1-2B48-4F11-AD97-CFF7935950D3}" destId="{F858CA2D-3816-4C05-8DDD-323DD347623E}" srcOrd="0" destOrd="0" presId="urn:microsoft.com/office/officeart/2005/8/layout/vList5"/>
    <dgm:cxn modelId="{0FB8F2A1-7789-4A26-851B-A5666D6CBA75}" type="presParOf" srcId="{8A4C29B1-2B48-4F11-AD97-CFF7935950D3}" destId="{E0D8C690-CB9B-465A-8540-DD504E9C57A8}" srcOrd="1" destOrd="0" presId="urn:microsoft.com/office/officeart/2005/8/layout/vList5"/>
    <dgm:cxn modelId="{7AA99DEF-18A9-4392-9BBB-9C05A019B3C6}" type="presParOf" srcId="{F3383DC3-2574-447C-B779-8E24FBDDAEF7}" destId="{179203E9-3098-4D6C-8018-E70FE4AE7CE1}" srcOrd="9" destOrd="0" presId="urn:microsoft.com/office/officeart/2005/8/layout/vList5"/>
    <dgm:cxn modelId="{EA4C84EA-9A06-4948-AAB6-81D97935A5F9}" type="presParOf" srcId="{F3383DC3-2574-447C-B779-8E24FBDDAEF7}" destId="{09F07A63-2CEB-4201-AD93-96C1D7E91904}" srcOrd="10" destOrd="0" presId="urn:microsoft.com/office/officeart/2005/8/layout/vList5"/>
    <dgm:cxn modelId="{11BD9F01-18DF-40A3-989B-75C2D3434D34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Schedule Impact/Analysis</a:t>
          </a:r>
          <a:endParaRPr lang="en-US" sz="1200" dirty="0">
            <a:solidFill>
              <a:schemeClr val="tx1"/>
            </a:solidFill>
          </a:endParaRPr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Life Cycle Analysis</a:t>
          </a:r>
          <a:endParaRPr lang="en-US" sz="1200" dirty="0">
            <a:solidFill>
              <a:schemeClr val="accent2"/>
            </a:solidFill>
          </a:endParaRPr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A9F682-6612-45FE-9A90-1C9F8183C70B}" type="presOf" srcId="{8DEC8AF4-EC1E-4309-8484-45EEEB23D596}" destId="{B77CAB57-A158-46B0-B308-DDC5D693F2DE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BD90C15F-4747-4B41-A9D8-30AD664AD666}" type="presOf" srcId="{880FA489-86D4-4E3A-8A06-5E060374EC88}" destId="{E0D8C690-CB9B-465A-8540-DD504E9C57A8}" srcOrd="0" destOrd="3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85032107-9920-4444-8230-2984062054AC}" type="presOf" srcId="{B484F06A-4ED3-492A-A88C-DF299F3D8052}" destId="{E0D8C690-CB9B-465A-8540-DD504E9C57A8}" srcOrd="0" destOrd="0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A2E4A9BC-C7D7-4AB9-A717-BA2F73D2866F}" type="presOf" srcId="{828CD36C-9FBE-410F-9E00-F235E7A3C8A3}" destId="{E0D8C690-CB9B-465A-8540-DD504E9C57A8}" srcOrd="0" destOrd="2" presId="urn:microsoft.com/office/officeart/2005/8/layout/vList5"/>
    <dgm:cxn modelId="{0747512A-41C9-45B9-91D8-08346891D958}" type="presOf" srcId="{FD70B324-5153-4136-BB55-69534A61A616}" destId="{EF271F48-4993-40F9-963A-7D25A34811B7}" srcOrd="0" destOrd="3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C8F29906-CB75-43A1-B126-E6F23C5781F0}" type="presOf" srcId="{DF12C2C2-6CBB-4C03-A82D-3CDE4A0C48DD}" destId="{EF271F48-4993-40F9-963A-7D25A34811B7}" srcOrd="0" destOrd="2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906FEFF6-0D47-456B-BEA3-A4EA9826FD5C}" type="presOf" srcId="{37130B5D-E0DE-4530-9F98-FB7467CC34D0}" destId="{A7D63085-764E-409E-9E46-8BD6A8E48133}" srcOrd="0" destOrd="0" presId="urn:microsoft.com/office/officeart/2005/8/layout/vList5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32752181-7007-4B66-9CB9-25ACF71CB904}" type="presOf" srcId="{A27F6D59-76BC-4C17-A345-287BCE6CAD0B}" destId="{E72AED96-A94D-4835-8C13-8B4B961FB48E}" srcOrd="0" destOrd="0" presId="urn:microsoft.com/office/officeart/2005/8/layout/vList5"/>
    <dgm:cxn modelId="{54B6B552-BCC1-4BBA-9960-BAA21680296B}" type="presOf" srcId="{2347B7D1-B58F-4784-B1C0-951F5B2D2647}" destId="{EF271F48-4993-40F9-963A-7D25A34811B7}" srcOrd="0" destOrd="0" presId="urn:microsoft.com/office/officeart/2005/8/layout/vList5"/>
    <dgm:cxn modelId="{67FA1C75-9C7A-4969-8EC6-350335861105}" type="presOf" srcId="{FA828FEE-F397-4183-A322-7FE8F249EC1E}" destId="{EF271F48-4993-40F9-963A-7D25A34811B7}" srcOrd="0" destOrd="1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D4EB443D-6199-446C-BE37-5DC8FC2CD9C1}" type="presOf" srcId="{8443D72D-8DB7-4028-99B1-10F9D2F9EF4C}" destId="{F858CA2D-3816-4C05-8DDD-323DD347623E}" srcOrd="0" destOrd="0" presId="urn:microsoft.com/office/officeart/2005/8/layout/vList5"/>
    <dgm:cxn modelId="{5F90CA33-B190-49BB-8D65-C3B8E936CC00}" type="presOf" srcId="{6201DFEC-9515-4DC8-9698-4D228FD48A16}" destId="{0877AF58-61DF-4954-9E83-83E2C6A4C407}" srcOrd="0" destOrd="3" presId="urn:microsoft.com/office/officeart/2005/8/layout/vList5"/>
    <dgm:cxn modelId="{569C6A68-541D-4833-A051-15CCCDF69A85}" type="presOf" srcId="{CF8C3C12-A6DD-4BF9-8DEB-6702F694D50E}" destId="{A7D63085-764E-409E-9E46-8BD6A8E48133}" srcOrd="0" destOrd="2" presId="urn:microsoft.com/office/officeart/2005/8/layout/vList5"/>
    <dgm:cxn modelId="{CB7ED346-B185-4755-AA9F-03BCB280F072}" type="presOf" srcId="{E0EB6EE6-5C6B-4F35-966B-F9541C9144D6}" destId="{A7D63085-764E-409E-9E46-8BD6A8E48133}" srcOrd="0" destOrd="3" presId="urn:microsoft.com/office/officeart/2005/8/layout/vList5"/>
    <dgm:cxn modelId="{E282BA3A-C29C-471E-BEA6-62121E82A762}" type="presOf" srcId="{4967716D-05E6-48DF-9139-D6AB6757F9FC}" destId="{3E192AE9-7866-45BC-B1BE-088ECDCD2F60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6BD6E528-FEEF-41C2-9A28-736818783929}" type="presOf" srcId="{A40EA817-ED98-4FC5-A298-175505C47D8D}" destId="{A7D63085-764E-409E-9E46-8BD6A8E48133}" srcOrd="0" destOrd="1" presId="urn:microsoft.com/office/officeart/2005/8/layout/vList5"/>
    <dgm:cxn modelId="{BBF0013F-619F-4370-B241-EEAA23BDECE6}" type="presOf" srcId="{3DEAFEBA-87E1-4149-A474-0F937DD87AEA}" destId="{E0D8C690-CB9B-465A-8540-DD504E9C57A8}" srcOrd="0" destOrd="1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18958904-A6FC-4EBD-9256-65B9236E5144}" type="presOf" srcId="{269B9C7B-65CC-48BC-8E4F-DE4FB50C1237}" destId="{8C8CE2DE-92D2-45D3-8BCF-761B3CEABEFF}" srcOrd="0" destOrd="0" presId="urn:microsoft.com/office/officeart/2005/8/layout/vList5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CE50C478-3F66-42C3-B27A-D8B8B5B6F4F7}" type="presOf" srcId="{5EEDEC2C-13D2-4A14-8839-ED793A8A8972}" destId="{0877AF58-61DF-4954-9E83-83E2C6A4C407}" srcOrd="0" destOrd="2" presId="urn:microsoft.com/office/officeart/2005/8/layout/vList5"/>
    <dgm:cxn modelId="{04319270-D89B-44A3-AE44-7A4DAB794800}" type="presOf" srcId="{93F33942-3411-4B88-B3FB-69E8D17B0A59}" destId="{0877AF58-61DF-4954-9E83-83E2C6A4C407}" srcOrd="0" destOrd="1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461B5257-6ECF-4001-A298-F68A82D531C9}" type="presOf" srcId="{A5273D86-B603-4ED0-9F68-F2645B9CB39C}" destId="{0877AF58-61DF-4954-9E83-83E2C6A4C407}" srcOrd="0" destOrd="0" presId="urn:microsoft.com/office/officeart/2005/8/layout/vList5"/>
    <dgm:cxn modelId="{5B6FF2C6-D45D-4492-905A-0A0D2AB3965B}" type="presOf" srcId="{BC160EC9-C8D8-4247-9423-C8868961E3CB}" destId="{A7D63085-764E-409E-9E46-8BD6A8E48133}" srcOrd="0" destOrd="4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CB7B60D6-2EB0-4E5E-BE3F-BFAABA65BC4D}" type="presOf" srcId="{CE313801-4AE8-43E4-AE5F-B0B504D1E8C3}" destId="{2EA1327D-CC79-4E7A-81D8-E6277933AFCA}" srcOrd="0" destOrd="0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60D03276-F262-4F02-B32F-DC4483018C25}" type="presOf" srcId="{34C65EC1-4138-4CCF-9023-68352EB7A552}" destId="{F3383DC3-2574-447C-B779-8E24FBDDAEF7}" srcOrd="0" destOrd="0" presId="urn:microsoft.com/office/officeart/2005/8/layout/vList5"/>
    <dgm:cxn modelId="{0DA463F7-84E7-426A-8A70-D05CD5174431}" type="presParOf" srcId="{F3383DC3-2574-447C-B779-8E24FBDDAEF7}" destId="{4D9C62BD-3CC2-49BA-8240-5606DE112955}" srcOrd="0" destOrd="0" presId="urn:microsoft.com/office/officeart/2005/8/layout/vList5"/>
    <dgm:cxn modelId="{7303CC87-4D39-4394-ABEB-999DBFDC0467}" type="presParOf" srcId="{4D9C62BD-3CC2-49BA-8240-5606DE112955}" destId="{8C8CE2DE-92D2-45D3-8BCF-761B3CEABEFF}" srcOrd="0" destOrd="0" presId="urn:microsoft.com/office/officeart/2005/8/layout/vList5"/>
    <dgm:cxn modelId="{4482C052-FB1A-4B76-A33A-5C2D1C12028B}" type="presParOf" srcId="{F3383DC3-2574-447C-B779-8E24FBDDAEF7}" destId="{37DB7F35-1C92-4490-B804-59A815F77C07}" srcOrd="1" destOrd="0" presId="urn:microsoft.com/office/officeart/2005/8/layout/vList5"/>
    <dgm:cxn modelId="{6C7624C1-3E6D-4973-B651-CBA89FF494D5}" type="presParOf" srcId="{F3383DC3-2574-447C-B779-8E24FBDDAEF7}" destId="{78E5B45B-A532-4BC0-A207-75D8AC53C346}" srcOrd="2" destOrd="0" presId="urn:microsoft.com/office/officeart/2005/8/layout/vList5"/>
    <dgm:cxn modelId="{E470E9E6-BC30-4E01-A36A-806AA6825227}" type="presParOf" srcId="{78E5B45B-A532-4BC0-A207-75D8AC53C346}" destId="{B77CAB57-A158-46B0-B308-DDC5D693F2DE}" srcOrd="0" destOrd="0" presId="urn:microsoft.com/office/officeart/2005/8/layout/vList5"/>
    <dgm:cxn modelId="{3ADE0AA1-227A-43BC-B3C8-8EBE43678DDD}" type="presParOf" srcId="{78E5B45B-A532-4BC0-A207-75D8AC53C346}" destId="{A7D63085-764E-409E-9E46-8BD6A8E48133}" srcOrd="1" destOrd="0" presId="urn:microsoft.com/office/officeart/2005/8/layout/vList5"/>
    <dgm:cxn modelId="{7CC8FA61-91FA-4BE7-BF4C-733A9FBD0786}" type="presParOf" srcId="{F3383DC3-2574-447C-B779-8E24FBDDAEF7}" destId="{93F28367-65CF-4DE2-9989-F84764688D3B}" srcOrd="3" destOrd="0" presId="urn:microsoft.com/office/officeart/2005/8/layout/vList5"/>
    <dgm:cxn modelId="{4BE37EFE-5148-4763-9AD4-D08DFE018AF4}" type="presParOf" srcId="{F3383DC3-2574-447C-B779-8E24FBDDAEF7}" destId="{F9BC3822-3580-469A-91FC-0603E116306D}" srcOrd="4" destOrd="0" presId="urn:microsoft.com/office/officeart/2005/8/layout/vList5"/>
    <dgm:cxn modelId="{530A960F-DB03-48DA-A87C-F8C7A2C731EF}" type="presParOf" srcId="{F9BC3822-3580-469A-91FC-0603E116306D}" destId="{E72AED96-A94D-4835-8C13-8B4B961FB48E}" srcOrd="0" destOrd="0" presId="urn:microsoft.com/office/officeart/2005/8/layout/vList5"/>
    <dgm:cxn modelId="{33732CA0-4CEB-4FDC-83F6-FF9F4DDB43D4}" type="presParOf" srcId="{F9BC3822-3580-469A-91FC-0603E116306D}" destId="{0877AF58-61DF-4954-9E83-83E2C6A4C407}" srcOrd="1" destOrd="0" presId="urn:microsoft.com/office/officeart/2005/8/layout/vList5"/>
    <dgm:cxn modelId="{00FE5E64-A633-432D-9C7A-92F45F333D4A}" type="presParOf" srcId="{F3383DC3-2574-447C-B779-8E24FBDDAEF7}" destId="{4DA7CD68-DBCC-458A-A507-46343D1B2104}" srcOrd="5" destOrd="0" presId="urn:microsoft.com/office/officeart/2005/8/layout/vList5"/>
    <dgm:cxn modelId="{7FC6EC67-1CEB-43C5-8123-FC41CB0C5560}" type="presParOf" srcId="{F3383DC3-2574-447C-B779-8E24FBDDAEF7}" destId="{D1F56A32-3DD1-4B8A-9AA9-1D171369C1C8}" srcOrd="6" destOrd="0" presId="urn:microsoft.com/office/officeart/2005/8/layout/vList5"/>
    <dgm:cxn modelId="{9ACB5750-CD66-4D52-BB28-285F108C377F}" type="presParOf" srcId="{D1F56A32-3DD1-4B8A-9AA9-1D171369C1C8}" destId="{2EA1327D-CC79-4E7A-81D8-E6277933AFCA}" srcOrd="0" destOrd="0" presId="urn:microsoft.com/office/officeart/2005/8/layout/vList5"/>
    <dgm:cxn modelId="{2CB1C4C9-6CA7-4BF0-80C1-6A02E8C48289}" type="presParOf" srcId="{D1F56A32-3DD1-4B8A-9AA9-1D171369C1C8}" destId="{EF271F48-4993-40F9-963A-7D25A34811B7}" srcOrd="1" destOrd="0" presId="urn:microsoft.com/office/officeart/2005/8/layout/vList5"/>
    <dgm:cxn modelId="{E791DF1C-7EE3-4C24-A778-FC2EF5549FC5}" type="presParOf" srcId="{F3383DC3-2574-447C-B779-8E24FBDDAEF7}" destId="{8D326BFF-8AF7-499D-BD37-4C2F5C4B53D6}" srcOrd="7" destOrd="0" presId="urn:microsoft.com/office/officeart/2005/8/layout/vList5"/>
    <dgm:cxn modelId="{958FC2C8-0551-4392-B621-C8D5A6E6028D}" type="presParOf" srcId="{F3383DC3-2574-447C-B779-8E24FBDDAEF7}" destId="{8A4C29B1-2B48-4F11-AD97-CFF7935950D3}" srcOrd="8" destOrd="0" presId="urn:microsoft.com/office/officeart/2005/8/layout/vList5"/>
    <dgm:cxn modelId="{8B5BE093-1CD0-45AC-BBBF-F655491A8401}" type="presParOf" srcId="{8A4C29B1-2B48-4F11-AD97-CFF7935950D3}" destId="{F858CA2D-3816-4C05-8DDD-323DD347623E}" srcOrd="0" destOrd="0" presId="urn:microsoft.com/office/officeart/2005/8/layout/vList5"/>
    <dgm:cxn modelId="{DBB4AB55-3098-4630-9FD8-880C6F9D9133}" type="presParOf" srcId="{8A4C29B1-2B48-4F11-AD97-CFF7935950D3}" destId="{E0D8C690-CB9B-465A-8540-DD504E9C57A8}" srcOrd="1" destOrd="0" presId="urn:microsoft.com/office/officeart/2005/8/layout/vList5"/>
    <dgm:cxn modelId="{8CC89CE1-9628-4F33-B5EA-25212178D395}" type="presParOf" srcId="{F3383DC3-2574-447C-B779-8E24FBDDAEF7}" destId="{179203E9-3098-4D6C-8018-E70FE4AE7CE1}" srcOrd="9" destOrd="0" presId="urn:microsoft.com/office/officeart/2005/8/layout/vList5"/>
    <dgm:cxn modelId="{1B65BB0D-B7C9-4595-8E98-DEA0E847293A}" type="presParOf" srcId="{F3383DC3-2574-447C-B779-8E24FBDDAEF7}" destId="{09F07A63-2CEB-4201-AD93-96C1D7E91904}" srcOrd="10" destOrd="0" presId="urn:microsoft.com/office/officeart/2005/8/layout/vList5"/>
    <dgm:cxn modelId="{7865760E-5638-4A35-8788-A74CF164E853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Schedule Impact/Analysis</a:t>
          </a:r>
          <a:endParaRPr lang="en-US" sz="1200" dirty="0">
            <a:solidFill>
              <a:schemeClr val="tx1"/>
            </a:solidFill>
          </a:endParaRPr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Life Cycle Analysis</a:t>
          </a:r>
          <a:endParaRPr lang="en-US" sz="1200" dirty="0">
            <a:solidFill>
              <a:schemeClr val="tx1"/>
            </a:solidFill>
          </a:endParaRPr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Analysis Conclusion</a:t>
          </a:r>
          <a:endParaRPr lang="en-US" sz="1200" dirty="0">
            <a:solidFill>
              <a:schemeClr val="accent2"/>
            </a:solidFill>
          </a:endParaRPr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BC087E-76F3-48BB-A82A-CD4BD897784F}" type="presOf" srcId="{FD70B324-5153-4136-BB55-69534A61A616}" destId="{EF271F48-4993-40F9-963A-7D25A34811B7}" srcOrd="0" destOrd="3" presId="urn:microsoft.com/office/officeart/2005/8/layout/vList5"/>
    <dgm:cxn modelId="{FCDF1F5E-91C8-467B-A137-A84D93731D97}" type="presOf" srcId="{2347B7D1-B58F-4784-B1C0-951F5B2D2647}" destId="{EF271F48-4993-40F9-963A-7D25A34811B7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C17A1361-D884-4992-A537-DA59BDB8D7CD}" type="presOf" srcId="{E0EB6EE6-5C6B-4F35-966B-F9541C9144D6}" destId="{A7D63085-764E-409E-9E46-8BD6A8E48133}" srcOrd="0" destOrd="3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5F74D35D-5982-43CE-AB9B-F49A8AA16578}" type="presOf" srcId="{34C65EC1-4138-4CCF-9023-68352EB7A552}" destId="{F3383DC3-2574-447C-B779-8E24FBDDAEF7}" srcOrd="0" destOrd="0" presId="urn:microsoft.com/office/officeart/2005/8/layout/vList5"/>
    <dgm:cxn modelId="{754B85AD-69D0-4997-ABE1-F7525BFA2597}" type="presOf" srcId="{3DEAFEBA-87E1-4149-A474-0F937DD87AEA}" destId="{E0D8C690-CB9B-465A-8540-DD504E9C57A8}" srcOrd="0" destOrd="1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FBF6E0D7-A242-4724-BB1F-5B4A67EE1066}" type="presOf" srcId="{B484F06A-4ED3-492A-A88C-DF299F3D8052}" destId="{E0D8C690-CB9B-465A-8540-DD504E9C57A8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28E81A9B-3329-4521-830A-9DF04EEDFD52}" type="presOf" srcId="{A27F6D59-76BC-4C17-A345-287BCE6CAD0B}" destId="{E72AED96-A94D-4835-8C13-8B4B961FB48E}" srcOrd="0" destOrd="0" presId="urn:microsoft.com/office/officeart/2005/8/layout/vList5"/>
    <dgm:cxn modelId="{C625E828-145A-4DF5-814D-56D894699C95}" type="presOf" srcId="{4967716D-05E6-48DF-9139-D6AB6757F9FC}" destId="{3E192AE9-7866-45BC-B1BE-088ECDCD2F60}" srcOrd="0" destOrd="0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CBFAA24B-029D-4086-B7E3-9E9D21CAE8F0}" type="presOf" srcId="{CF8C3C12-A6DD-4BF9-8DEB-6702F694D50E}" destId="{A7D63085-764E-409E-9E46-8BD6A8E48133}" srcOrd="0" destOrd="2" presId="urn:microsoft.com/office/officeart/2005/8/layout/vList5"/>
    <dgm:cxn modelId="{F2947229-7174-4B6C-8088-07305A213658}" type="presOf" srcId="{5EEDEC2C-13D2-4A14-8839-ED793A8A8972}" destId="{0877AF58-61DF-4954-9E83-83E2C6A4C407}" srcOrd="0" destOrd="2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ED653A9D-BCC5-451C-998B-7BC88D26B76C}" type="presOf" srcId="{CE313801-4AE8-43E4-AE5F-B0B504D1E8C3}" destId="{2EA1327D-CC79-4E7A-81D8-E6277933AFCA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F97282C0-E362-4AEB-A0AA-95D8FA514DF0}" type="presOf" srcId="{8443D72D-8DB7-4028-99B1-10F9D2F9EF4C}" destId="{F858CA2D-3816-4C05-8DDD-323DD347623E}" srcOrd="0" destOrd="0" presId="urn:microsoft.com/office/officeart/2005/8/layout/vList5"/>
    <dgm:cxn modelId="{066DAED4-32B2-441B-8F31-BFC295728033}" type="presOf" srcId="{8DEC8AF4-EC1E-4309-8484-45EEEB23D596}" destId="{B77CAB57-A158-46B0-B308-DDC5D693F2DE}" srcOrd="0" destOrd="0" presId="urn:microsoft.com/office/officeart/2005/8/layout/vList5"/>
    <dgm:cxn modelId="{D909B834-102F-4834-B38C-106BDE741F95}" type="presOf" srcId="{37130B5D-E0DE-4530-9F98-FB7467CC34D0}" destId="{A7D63085-764E-409E-9E46-8BD6A8E48133}" srcOrd="0" destOrd="0" presId="urn:microsoft.com/office/officeart/2005/8/layout/vList5"/>
    <dgm:cxn modelId="{74690069-F1D6-4B3B-A01F-B3542B009788}" type="presOf" srcId="{DF12C2C2-6CBB-4C03-A82D-3CDE4A0C48DD}" destId="{EF271F48-4993-40F9-963A-7D25A34811B7}" srcOrd="0" destOrd="2" presId="urn:microsoft.com/office/officeart/2005/8/layout/vList5"/>
    <dgm:cxn modelId="{D2A441DB-D0A9-4624-B5A9-A365EB0D67EC}" type="presOf" srcId="{6201DFEC-9515-4DC8-9698-4D228FD48A16}" destId="{0877AF58-61DF-4954-9E83-83E2C6A4C407}" srcOrd="0" destOrd="3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58A64691-91F7-4F46-9A43-A9EE84343F73}" type="presOf" srcId="{A5273D86-B603-4ED0-9F68-F2645B9CB39C}" destId="{0877AF58-61DF-4954-9E83-83E2C6A4C407}" srcOrd="0" destOrd="0" presId="urn:microsoft.com/office/officeart/2005/8/layout/vList5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71A50E68-312D-4E17-9150-5FCA54ED5D4C}" type="presOf" srcId="{269B9C7B-65CC-48BC-8E4F-DE4FB50C1237}" destId="{8C8CE2DE-92D2-45D3-8BCF-761B3CEABEFF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CAA97697-ACB8-4A22-B711-316891846C98}" type="presOf" srcId="{828CD36C-9FBE-410F-9E00-F235E7A3C8A3}" destId="{E0D8C690-CB9B-465A-8540-DD504E9C57A8}" srcOrd="0" destOrd="2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F10475A5-BD86-4094-B7CD-9DEF1320880F}" type="presOf" srcId="{BC160EC9-C8D8-4247-9423-C8868961E3CB}" destId="{A7D63085-764E-409E-9E46-8BD6A8E48133}" srcOrd="0" destOrd="4" presId="urn:microsoft.com/office/officeart/2005/8/layout/vList5"/>
    <dgm:cxn modelId="{CBE01C75-3C9E-45D8-8259-0847F677B4AA}" type="presOf" srcId="{880FA489-86D4-4E3A-8A06-5E060374EC88}" destId="{E0D8C690-CB9B-465A-8540-DD504E9C57A8}" srcOrd="0" destOrd="3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142D9F7D-5C23-4F3F-A542-76665D5662A4}" type="presOf" srcId="{A40EA817-ED98-4FC5-A298-175505C47D8D}" destId="{A7D63085-764E-409E-9E46-8BD6A8E48133}" srcOrd="0" destOrd="1" presId="urn:microsoft.com/office/officeart/2005/8/layout/vList5"/>
    <dgm:cxn modelId="{64295858-3C01-4656-A04A-84CD5921C9AF}" type="presOf" srcId="{93F33942-3411-4B88-B3FB-69E8D17B0A59}" destId="{0877AF58-61DF-4954-9E83-83E2C6A4C407}" srcOrd="0" destOrd="1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10BE25D4-3193-42B5-9127-E850907B50B3}" type="presOf" srcId="{FA828FEE-F397-4183-A322-7FE8F249EC1E}" destId="{EF271F48-4993-40F9-963A-7D25A34811B7}" srcOrd="0" destOrd="1" presId="urn:microsoft.com/office/officeart/2005/8/layout/vList5"/>
    <dgm:cxn modelId="{02C9B5DF-11D1-48BD-8E9C-EFB4BD762A7B}" type="presParOf" srcId="{F3383DC3-2574-447C-B779-8E24FBDDAEF7}" destId="{4D9C62BD-3CC2-49BA-8240-5606DE112955}" srcOrd="0" destOrd="0" presId="urn:microsoft.com/office/officeart/2005/8/layout/vList5"/>
    <dgm:cxn modelId="{5A9B87A8-0E24-4EE6-A69E-168970EFDE1E}" type="presParOf" srcId="{4D9C62BD-3CC2-49BA-8240-5606DE112955}" destId="{8C8CE2DE-92D2-45D3-8BCF-761B3CEABEFF}" srcOrd="0" destOrd="0" presId="urn:microsoft.com/office/officeart/2005/8/layout/vList5"/>
    <dgm:cxn modelId="{9B55786B-A37C-4935-A3C0-BA21A0BEADAE}" type="presParOf" srcId="{F3383DC3-2574-447C-B779-8E24FBDDAEF7}" destId="{37DB7F35-1C92-4490-B804-59A815F77C07}" srcOrd="1" destOrd="0" presId="urn:microsoft.com/office/officeart/2005/8/layout/vList5"/>
    <dgm:cxn modelId="{4479F37F-E71D-4ADD-8993-7FAA1D4D9B7B}" type="presParOf" srcId="{F3383DC3-2574-447C-B779-8E24FBDDAEF7}" destId="{78E5B45B-A532-4BC0-A207-75D8AC53C346}" srcOrd="2" destOrd="0" presId="urn:microsoft.com/office/officeart/2005/8/layout/vList5"/>
    <dgm:cxn modelId="{B569779E-4E7F-46A7-80B7-1152F31DC680}" type="presParOf" srcId="{78E5B45B-A532-4BC0-A207-75D8AC53C346}" destId="{B77CAB57-A158-46B0-B308-DDC5D693F2DE}" srcOrd="0" destOrd="0" presId="urn:microsoft.com/office/officeart/2005/8/layout/vList5"/>
    <dgm:cxn modelId="{0D910914-915F-494D-A94A-D3289760059E}" type="presParOf" srcId="{78E5B45B-A532-4BC0-A207-75D8AC53C346}" destId="{A7D63085-764E-409E-9E46-8BD6A8E48133}" srcOrd="1" destOrd="0" presId="urn:microsoft.com/office/officeart/2005/8/layout/vList5"/>
    <dgm:cxn modelId="{D779C4F3-B108-48D1-82AE-99F6568997C6}" type="presParOf" srcId="{F3383DC3-2574-447C-B779-8E24FBDDAEF7}" destId="{93F28367-65CF-4DE2-9989-F84764688D3B}" srcOrd="3" destOrd="0" presId="urn:microsoft.com/office/officeart/2005/8/layout/vList5"/>
    <dgm:cxn modelId="{A0419B84-A3E8-4DAE-ABBC-8A5CFD9C34F6}" type="presParOf" srcId="{F3383DC3-2574-447C-B779-8E24FBDDAEF7}" destId="{F9BC3822-3580-469A-91FC-0603E116306D}" srcOrd="4" destOrd="0" presId="urn:microsoft.com/office/officeart/2005/8/layout/vList5"/>
    <dgm:cxn modelId="{CAC512CF-6330-4243-A6DB-CDB2025B29DD}" type="presParOf" srcId="{F9BC3822-3580-469A-91FC-0603E116306D}" destId="{E72AED96-A94D-4835-8C13-8B4B961FB48E}" srcOrd="0" destOrd="0" presId="urn:microsoft.com/office/officeart/2005/8/layout/vList5"/>
    <dgm:cxn modelId="{4C06F355-982E-4CC0-85EC-675CEE4445BA}" type="presParOf" srcId="{F9BC3822-3580-469A-91FC-0603E116306D}" destId="{0877AF58-61DF-4954-9E83-83E2C6A4C407}" srcOrd="1" destOrd="0" presId="urn:microsoft.com/office/officeart/2005/8/layout/vList5"/>
    <dgm:cxn modelId="{72D1DE37-ADB0-4D1B-A84B-D09AF7096A75}" type="presParOf" srcId="{F3383DC3-2574-447C-B779-8E24FBDDAEF7}" destId="{4DA7CD68-DBCC-458A-A507-46343D1B2104}" srcOrd="5" destOrd="0" presId="urn:microsoft.com/office/officeart/2005/8/layout/vList5"/>
    <dgm:cxn modelId="{D406A836-763E-4BCA-A84C-D9B5E2C87ED4}" type="presParOf" srcId="{F3383DC3-2574-447C-B779-8E24FBDDAEF7}" destId="{D1F56A32-3DD1-4B8A-9AA9-1D171369C1C8}" srcOrd="6" destOrd="0" presId="urn:microsoft.com/office/officeart/2005/8/layout/vList5"/>
    <dgm:cxn modelId="{826AE8E9-284F-4C80-9E99-06E0C36F3802}" type="presParOf" srcId="{D1F56A32-3DD1-4B8A-9AA9-1D171369C1C8}" destId="{2EA1327D-CC79-4E7A-81D8-E6277933AFCA}" srcOrd="0" destOrd="0" presId="urn:microsoft.com/office/officeart/2005/8/layout/vList5"/>
    <dgm:cxn modelId="{7007D3B5-8578-476E-82B5-FF580902D7D9}" type="presParOf" srcId="{D1F56A32-3DD1-4B8A-9AA9-1D171369C1C8}" destId="{EF271F48-4993-40F9-963A-7D25A34811B7}" srcOrd="1" destOrd="0" presId="urn:microsoft.com/office/officeart/2005/8/layout/vList5"/>
    <dgm:cxn modelId="{649DDC1D-9F52-45D2-AC50-1F119F45BB5D}" type="presParOf" srcId="{F3383DC3-2574-447C-B779-8E24FBDDAEF7}" destId="{8D326BFF-8AF7-499D-BD37-4C2F5C4B53D6}" srcOrd="7" destOrd="0" presId="urn:microsoft.com/office/officeart/2005/8/layout/vList5"/>
    <dgm:cxn modelId="{D2A23FAF-EE5B-4924-89C4-654E8570D639}" type="presParOf" srcId="{F3383DC3-2574-447C-B779-8E24FBDDAEF7}" destId="{8A4C29B1-2B48-4F11-AD97-CFF7935950D3}" srcOrd="8" destOrd="0" presId="urn:microsoft.com/office/officeart/2005/8/layout/vList5"/>
    <dgm:cxn modelId="{58928431-A01E-4236-88F4-3B59ADD2EA6E}" type="presParOf" srcId="{8A4C29B1-2B48-4F11-AD97-CFF7935950D3}" destId="{F858CA2D-3816-4C05-8DDD-323DD347623E}" srcOrd="0" destOrd="0" presId="urn:microsoft.com/office/officeart/2005/8/layout/vList5"/>
    <dgm:cxn modelId="{0D2291FF-516C-4BB0-B267-4AA337D11D31}" type="presParOf" srcId="{8A4C29B1-2B48-4F11-AD97-CFF7935950D3}" destId="{E0D8C690-CB9B-465A-8540-DD504E9C57A8}" srcOrd="1" destOrd="0" presId="urn:microsoft.com/office/officeart/2005/8/layout/vList5"/>
    <dgm:cxn modelId="{3732B805-6EBB-4E19-8D86-33C6399F311B}" type="presParOf" srcId="{F3383DC3-2574-447C-B779-8E24FBDDAEF7}" destId="{179203E9-3098-4D6C-8018-E70FE4AE7CE1}" srcOrd="9" destOrd="0" presId="urn:microsoft.com/office/officeart/2005/8/layout/vList5"/>
    <dgm:cxn modelId="{D5BB14E5-8BB3-4CDD-9F72-9EC66CB266B4}" type="presParOf" srcId="{F3383DC3-2574-447C-B779-8E24FBDDAEF7}" destId="{09F07A63-2CEB-4201-AD93-96C1D7E91904}" srcOrd="10" destOrd="0" presId="urn:microsoft.com/office/officeart/2005/8/layout/vList5"/>
    <dgm:cxn modelId="{FCADABB2-0EE1-4B0D-9EE3-B3D8BD6283C4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/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B152C47F-7E79-4035-B524-95BBC9481BD7}" type="presOf" srcId="{FA828FEE-F397-4183-A322-7FE8F249EC1E}" destId="{EF271F48-4993-40F9-963A-7D25A34811B7}" srcOrd="0" destOrd="1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BFED0001-1E91-46A0-B289-152D02842D2A}" type="presOf" srcId="{CE313801-4AE8-43E4-AE5F-B0B504D1E8C3}" destId="{2EA1327D-CC79-4E7A-81D8-E6277933AFCA}" srcOrd="0" destOrd="0" presId="urn:microsoft.com/office/officeart/2005/8/layout/vList5"/>
    <dgm:cxn modelId="{4AAA5903-836E-413F-9467-BAF9DE4F0939}" type="presOf" srcId="{A40EA817-ED98-4FC5-A298-175505C47D8D}" destId="{A7D63085-764E-409E-9E46-8BD6A8E48133}" srcOrd="0" destOrd="1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310B5CC3-1C6E-4223-85AE-EF1BA65F906A}" type="presOf" srcId="{2347B7D1-B58F-4784-B1C0-951F5B2D2647}" destId="{EF271F48-4993-40F9-963A-7D25A34811B7}" srcOrd="0" destOrd="0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3BF90306-C081-480C-A12C-5D82F96268B3}" type="presOf" srcId="{FD70B324-5153-4136-BB55-69534A61A616}" destId="{EF271F48-4993-40F9-963A-7D25A34811B7}" srcOrd="0" destOrd="3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955A0829-4291-4470-AABD-EEEDA1C87A8E}" type="presOf" srcId="{DF12C2C2-6CBB-4C03-A82D-3CDE4A0C48DD}" destId="{EF271F48-4993-40F9-963A-7D25A34811B7}" srcOrd="0" destOrd="2" presId="urn:microsoft.com/office/officeart/2005/8/layout/vList5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A59F9EEC-B69B-4944-B048-C3AA40A89105}" type="presOf" srcId="{E0EB6EE6-5C6B-4F35-966B-F9541C9144D6}" destId="{A7D63085-764E-409E-9E46-8BD6A8E48133}" srcOrd="0" destOrd="3" presId="urn:microsoft.com/office/officeart/2005/8/layout/vList5"/>
    <dgm:cxn modelId="{DF035760-6FF6-4EC1-889A-520D27E1041A}" type="presOf" srcId="{A5273D86-B603-4ED0-9F68-F2645B9CB39C}" destId="{0877AF58-61DF-4954-9E83-83E2C6A4C407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E78100E2-45FC-49D5-8107-108152871FF6}" type="presOf" srcId="{828CD36C-9FBE-410F-9E00-F235E7A3C8A3}" destId="{E0D8C690-CB9B-465A-8540-DD504E9C57A8}" srcOrd="0" destOrd="2" presId="urn:microsoft.com/office/officeart/2005/8/layout/vList5"/>
    <dgm:cxn modelId="{8E190823-3569-41EA-B62C-0BC5612E0E37}" type="presOf" srcId="{6201DFEC-9515-4DC8-9698-4D228FD48A16}" destId="{0877AF58-61DF-4954-9E83-83E2C6A4C407}" srcOrd="0" destOrd="3" presId="urn:microsoft.com/office/officeart/2005/8/layout/vList5"/>
    <dgm:cxn modelId="{7D568D88-BA08-4A7E-9701-C831CC88FE15}" type="presOf" srcId="{3DEAFEBA-87E1-4149-A474-0F937DD87AEA}" destId="{E0D8C690-CB9B-465A-8540-DD504E9C57A8}" srcOrd="0" destOrd="1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A1B27576-2A06-4124-A33F-005694F13928}" type="presOf" srcId="{880FA489-86D4-4E3A-8A06-5E060374EC88}" destId="{E0D8C690-CB9B-465A-8540-DD504E9C57A8}" srcOrd="0" destOrd="3" presId="urn:microsoft.com/office/officeart/2005/8/layout/vList5"/>
    <dgm:cxn modelId="{238FA267-384B-45EA-8D9E-B01A3A03D0B3}" type="presOf" srcId="{269B9C7B-65CC-48BC-8E4F-DE4FB50C1237}" destId="{8C8CE2DE-92D2-45D3-8BCF-761B3CEABEFF}" srcOrd="0" destOrd="0" presId="urn:microsoft.com/office/officeart/2005/8/layout/vList5"/>
    <dgm:cxn modelId="{C550A5AE-F050-4A71-99DD-773AB31A4BB3}" type="presOf" srcId="{37130B5D-E0DE-4530-9F98-FB7467CC34D0}" destId="{A7D63085-764E-409E-9E46-8BD6A8E48133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8703AEA4-4E59-470B-B801-DBF087A2559F}" type="presOf" srcId="{34C65EC1-4138-4CCF-9023-68352EB7A552}" destId="{F3383DC3-2574-447C-B779-8E24FBDDAEF7}" srcOrd="0" destOrd="0" presId="urn:microsoft.com/office/officeart/2005/8/layout/vList5"/>
    <dgm:cxn modelId="{31D0185A-4E27-46D9-8E50-2067C13B5FFC}" type="presOf" srcId="{93F33942-3411-4B88-B3FB-69E8D17B0A59}" destId="{0877AF58-61DF-4954-9E83-83E2C6A4C407}" srcOrd="0" destOrd="1" presId="urn:microsoft.com/office/officeart/2005/8/layout/vList5"/>
    <dgm:cxn modelId="{11ACE045-6085-4984-9F23-BED2A0AF10FF}" type="presOf" srcId="{8443D72D-8DB7-4028-99B1-10F9D2F9EF4C}" destId="{F858CA2D-3816-4C05-8DDD-323DD347623E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6292AC80-71B0-4B16-B8C4-715FD788BBB4}" type="presOf" srcId="{5EEDEC2C-13D2-4A14-8839-ED793A8A8972}" destId="{0877AF58-61DF-4954-9E83-83E2C6A4C407}" srcOrd="0" destOrd="2" presId="urn:microsoft.com/office/officeart/2005/8/layout/vList5"/>
    <dgm:cxn modelId="{21770448-7AEC-4CB3-B93A-283CA9F05599}" type="presOf" srcId="{CF8C3C12-A6DD-4BF9-8DEB-6702F694D50E}" destId="{A7D63085-764E-409E-9E46-8BD6A8E48133}" srcOrd="0" destOrd="2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97FB308-5344-42D2-9E1E-FFCCC4CE0FE2}" type="presOf" srcId="{BC160EC9-C8D8-4247-9423-C8868961E3CB}" destId="{A7D63085-764E-409E-9E46-8BD6A8E48133}" srcOrd="0" destOrd="4" presId="urn:microsoft.com/office/officeart/2005/8/layout/vList5"/>
    <dgm:cxn modelId="{5C3AAA63-32A6-4E71-9112-65FF0692ABD7}" type="presOf" srcId="{4967716D-05E6-48DF-9139-D6AB6757F9FC}" destId="{3E192AE9-7866-45BC-B1BE-088ECDCD2F60}" srcOrd="0" destOrd="0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C6D5EE21-BA42-40A5-AADF-70AA51FAF7A9}" type="presOf" srcId="{8DEC8AF4-EC1E-4309-8484-45EEEB23D596}" destId="{B77CAB57-A158-46B0-B308-DDC5D693F2DE}" srcOrd="0" destOrd="0" presId="urn:microsoft.com/office/officeart/2005/8/layout/vList5"/>
    <dgm:cxn modelId="{FF6BBC99-27C8-494F-B7D7-B9ED60D7B894}" type="presOf" srcId="{B484F06A-4ED3-492A-A88C-DF299F3D8052}" destId="{E0D8C690-CB9B-465A-8540-DD504E9C57A8}" srcOrd="0" destOrd="0" presId="urn:microsoft.com/office/officeart/2005/8/layout/vList5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FA452C6B-A59D-47A7-B330-2E3DFA3C500D}" type="presOf" srcId="{A27F6D59-76BC-4C17-A345-287BCE6CAD0B}" destId="{E72AED96-A94D-4835-8C13-8B4B961FB48E}" srcOrd="0" destOrd="0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A17B46C0-70C8-45C2-9D23-F19C672FB48C}" type="presParOf" srcId="{F3383DC3-2574-447C-B779-8E24FBDDAEF7}" destId="{4D9C62BD-3CC2-49BA-8240-5606DE112955}" srcOrd="0" destOrd="0" presId="urn:microsoft.com/office/officeart/2005/8/layout/vList5"/>
    <dgm:cxn modelId="{77EAB9D5-1CFF-4E37-BE08-72174BB6F976}" type="presParOf" srcId="{4D9C62BD-3CC2-49BA-8240-5606DE112955}" destId="{8C8CE2DE-92D2-45D3-8BCF-761B3CEABEFF}" srcOrd="0" destOrd="0" presId="urn:microsoft.com/office/officeart/2005/8/layout/vList5"/>
    <dgm:cxn modelId="{93058D08-57EC-4719-B47E-D07B2D7C124E}" type="presParOf" srcId="{F3383DC3-2574-447C-B779-8E24FBDDAEF7}" destId="{37DB7F35-1C92-4490-B804-59A815F77C07}" srcOrd="1" destOrd="0" presId="urn:microsoft.com/office/officeart/2005/8/layout/vList5"/>
    <dgm:cxn modelId="{A585C959-1BFF-4196-8B66-077E097681F7}" type="presParOf" srcId="{F3383DC3-2574-447C-B779-8E24FBDDAEF7}" destId="{78E5B45B-A532-4BC0-A207-75D8AC53C346}" srcOrd="2" destOrd="0" presId="urn:microsoft.com/office/officeart/2005/8/layout/vList5"/>
    <dgm:cxn modelId="{83EE1CFE-08DB-4851-AE1A-A084B3BCDCCA}" type="presParOf" srcId="{78E5B45B-A532-4BC0-A207-75D8AC53C346}" destId="{B77CAB57-A158-46B0-B308-DDC5D693F2DE}" srcOrd="0" destOrd="0" presId="urn:microsoft.com/office/officeart/2005/8/layout/vList5"/>
    <dgm:cxn modelId="{3FFB6AB4-8C0C-4A6B-A07F-FF840B333E90}" type="presParOf" srcId="{78E5B45B-A532-4BC0-A207-75D8AC53C346}" destId="{A7D63085-764E-409E-9E46-8BD6A8E48133}" srcOrd="1" destOrd="0" presId="urn:microsoft.com/office/officeart/2005/8/layout/vList5"/>
    <dgm:cxn modelId="{930A64B7-684A-4C46-AA3D-6594DA737DD7}" type="presParOf" srcId="{F3383DC3-2574-447C-B779-8E24FBDDAEF7}" destId="{93F28367-65CF-4DE2-9989-F84764688D3B}" srcOrd="3" destOrd="0" presId="urn:microsoft.com/office/officeart/2005/8/layout/vList5"/>
    <dgm:cxn modelId="{BEFBCEA8-7BC7-49DE-8C29-2052CAB5EC75}" type="presParOf" srcId="{F3383DC3-2574-447C-B779-8E24FBDDAEF7}" destId="{F9BC3822-3580-469A-91FC-0603E116306D}" srcOrd="4" destOrd="0" presId="urn:microsoft.com/office/officeart/2005/8/layout/vList5"/>
    <dgm:cxn modelId="{AFBFABC1-4D61-4E1A-A7A7-E7FBC9D5A682}" type="presParOf" srcId="{F9BC3822-3580-469A-91FC-0603E116306D}" destId="{E72AED96-A94D-4835-8C13-8B4B961FB48E}" srcOrd="0" destOrd="0" presId="urn:microsoft.com/office/officeart/2005/8/layout/vList5"/>
    <dgm:cxn modelId="{1EBFC4B0-B340-4B1D-83CE-22D0DA973CAD}" type="presParOf" srcId="{F9BC3822-3580-469A-91FC-0603E116306D}" destId="{0877AF58-61DF-4954-9E83-83E2C6A4C407}" srcOrd="1" destOrd="0" presId="urn:microsoft.com/office/officeart/2005/8/layout/vList5"/>
    <dgm:cxn modelId="{47CDE3A9-5749-4BBE-A057-D2AAF820AA75}" type="presParOf" srcId="{F3383DC3-2574-447C-B779-8E24FBDDAEF7}" destId="{4DA7CD68-DBCC-458A-A507-46343D1B2104}" srcOrd="5" destOrd="0" presId="urn:microsoft.com/office/officeart/2005/8/layout/vList5"/>
    <dgm:cxn modelId="{6F54F459-11F3-45CB-8141-BBD2A60CB810}" type="presParOf" srcId="{F3383DC3-2574-447C-B779-8E24FBDDAEF7}" destId="{D1F56A32-3DD1-4B8A-9AA9-1D171369C1C8}" srcOrd="6" destOrd="0" presId="urn:microsoft.com/office/officeart/2005/8/layout/vList5"/>
    <dgm:cxn modelId="{2BDA9612-95F7-4759-A17F-3B2C48F99CB3}" type="presParOf" srcId="{D1F56A32-3DD1-4B8A-9AA9-1D171369C1C8}" destId="{2EA1327D-CC79-4E7A-81D8-E6277933AFCA}" srcOrd="0" destOrd="0" presId="urn:microsoft.com/office/officeart/2005/8/layout/vList5"/>
    <dgm:cxn modelId="{67012D26-418A-4532-857F-FE8A74057388}" type="presParOf" srcId="{D1F56A32-3DD1-4B8A-9AA9-1D171369C1C8}" destId="{EF271F48-4993-40F9-963A-7D25A34811B7}" srcOrd="1" destOrd="0" presId="urn:microsoft.com/office/officeart/2005/8/layout/vList5"/>
    <dgm:cxn modelId="{4F2000A4-49D2-4EB3-A1AF-20A60A4F530D}" type="presParOf" srcId="{F3383DC3-2574-447C-B779-8E24FBDDAEF7}" destId="{8D326BFF-8AF7-499D-BD37-4C2F5C4B53D6}" srcOrd="7" destOrd="0" presId="urn:microsoft.com/office/officeart/2005/8/layout/vList5"/>
    <dgm:cxn modelId="{FE240FAE-2018-4DAC-A8F6-FAFCE2F4AF74}" type="presParOf" srcId="{F3383DC3-2574-447C-B779-8E24FBDDAEF7}" destId="{8A4C29B1-2B48-4F11-AD97-CFF7935950D3}" srcOrd="8" destOrd="0" presId="urn:microsoft.com/office/officeart/2005/8/layout/vList5"/>
    <dgm:cxn modelId="{8D5E7411-F716-44A0-9526-6D485A519FFD}" type="presParOf" srcId="{8A4C29B1-2B48-4F11-AD97-CFF7935950D3}" destId="{F858CA2D-3816-4C05-8DDD-323DD347623E}" srcOrd="0" destOrd="0" presId="urn:microsoft.com/office/officeart/2005/8/layout/vList5"/>
    <dgm:cxn modelId="{EA4FDC38-93F7-4DFD-A4AC-455065D201E9}" type="presParOf" srcId="{8A4C29B1-2B48-4F11-AD97-CFF7935950D3}" destId="{E0D8C690-CB9B-465A-8540-DD504E9C57A8}" srcOrd="1" destOrd="0" presId="urn:microsoft.com/office/officeart/2005/8/layout/vList5"/>
    <dgm:cxn modelId="{FC3AD4D1-209B-44B7-BE68-7730204D1612}" type="presParOf" srcId="{F3383DC3-2574-447C-B779-8E24FBDDAEF7}" destId="{179203E9-3098-4D6C-8018-E70FE4AE7CE1}" srcOrd="9" destOrd="0" presId="urn:microsoft.com/office/officeart/2005/8/layout/vList5"/>
    <dgm:cxn modelId="{696E34D4-F8B4-4347-8153-C237A4BD5D18}" type="presParOf" srcId="{F3383DC3-2574-447C-B779-8E24FBDDAEF7}" destId="{09F07A63-2CEB-4201-AD93-96C1D7E91904}" srcOrd="10" destOrd="0" presId="urn:microsoft.com/office/officeart/2005/8/layout/vList5"/>
    <dgm:cxn modelId="{78B16ADD-F4D7-4A19-A041-ECFCCB661468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9AEE90-A9E6-465F-A324-1A0FC4A23A41}" type="presOf" srcId="{A40EA817-ED98-4FC5-A298-175505C47D8D}" destId="{A7D63085-764E-409E-9E46-8BD6A8E48133}" srcOrd="0" destOrd="1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F2B030AF-655C-4AA6-BC85-FB8AAAB1563B}" type="presOf" srcId="{6201DFEC-9515-4DC8-9698-4D228FD48A16}" destId="{0877AF58-61DF-4954-9E83-83E2C6A4C407}" srcOrd="0" destOrd="3" presId="urn:microsoft.com/office/officeart/2005/8/layout/vList5"/>
    <dgm:cxn modelId="{D18A7975-C725-4725-87F4-33D84FB5FC0C}" type="presOf" srcId="{269B9C7B-65CC-48BC-8E4F-DE4FB50C1237}" destId="{8C8CE2DE-92D2-45D3-8BCF-761B3CEABEFF}" srcOrd="0" destOrd="0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3EA368B5-C263-4245-84DF-12CE559D2D35}" type="presOf" srcId="{93F33942-3411-4B88-B3FB-69E8D17B0A59}" destId="{0877AF58-61DF-4954-9E83-83E2C6A4C407}" srcOrd="0" destOrd="1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CC489FAA-5BBD-450B-9B84-8FED178E9AF4}" type="presOf" srcId="{E0EB6EE6-5C6B-4F35-966B-F9541C9144D6}" destId="{A7D63085-764E-409E-9E46-8BD6A8E48133}" srcOrd="0" destOrd="3" presId="urn:microsoft.com/office/officeart/2005/8/layout/vList5"/>
    <dgm:cxn modelId="{ADE45CE7-1D7B-47C0-B0D9-8BBCEAC429AF}" type="presOf" srcId="{4967716D-05E6-48DF-9139-D6AB6757F9FC}" destId="{3E192AE9-7866-45BC-B1BE-088ECDCD2F60}" srcOrd="0" destOrd="0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5BE3A660-9BBF-4486-B14A-2646D4AC4C20}" type="presOf" srcId="{FA828FEE-F397-4183-A322-7FE8F249EC1E}" destId="{EF271F48-4993-40F9-963A-7D25A34811B7}" srcOrd="0" destOrd="1" presId="urn:microsoft.com/office/officeart/2005/8/layout/vList5"/>
    <dgm:cxn modelId="{7572A34D-B28E-4E56-AB7B-0B254087A69C}" type="presOf" srcId="{A27F6D59-76BC-4C17-A345-287BCE6CAD0B}" destId="{E72AED96-A94D-4835-8C13-8B4B961FB48E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A544BD24-E96B-4D3C-902C-CEFB41227985}" type="presOf" srcId="{BC160EC9-C8D8-4247-9423-C8868961E3CB}" destId="{A7D63085-764E-409E-9E46-8BD6A8E48133}" srcOrd="0" destOrd="4" presId="urn:microsoft.com/office/officeart/2005/8/layout/vList5"/>
    <dgm:cxn modelId="{40C9D154-B227-4293-817E-F2FC9CD6B673}" type="presOf" srcId="{880FA489-86D4-4E3A-8A06-5E060374EC88}" destId="{E0D8C690-CB9B-465A-8540-DD504E9C57A8}" srcOrd="0" destOrd="3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27829B5B-CC29-402E-8BE0-350DF6EB29C9}" type="presOf" srcId="{8DEC8AF4-EC1E-4309-8484-45EEEB23D596}" destId="{B77CAB57-A158-46B0-B308-DDC5D693F2DE}" srcOrd="0" destOrd="0" presId="urn:microsoft.com/office/officeart/2005/8/layout/vList5"/>
    <dgm:cxn modelId="{4501B271-81FC-4522-BC03-C3205632D44A}" type="presOf" srcId="{CF8C3C12-A6DD-4BF9-8DEB-6702F694D50E}" destId="{A7D63085-764E-409E-9E46-8BD6A8E48133}" srcOrd="0" destOrd="2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A714ADFF-CA6C-4E47-93DE-3400F82F0931}" type="presOf" srcId="{8443D72D-8DB7-4028-99B1-10F9D2F9EF4C}" destId="{F858CA2D-3816-4C05-8DDD-323DD347623E}" srcOrd="0" destOrd="0" presId="urn:microsoft.com/office/officeart/2005/8/layout/vList5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814F3-B78A-4ECF-9FC9-5723C26FD6BC}" type="presOf" srcId="{828CD36C-9FBE-410F-9E00-F235E7A3C8A3}" destId="{E0D8C690-CB9B-465A-8540-DD504E9C57A8}" srcOrd="0" destOrd="2" presId="urn:microsoft.com/office/officeart/2005/8/layout/vList5"/>
    <dgm:cxn modelId="{49BE1206-BBDD-404F-B587-17F0A5C13BD8}" type="presOf" srcId="{34C65EC1-4138-4CCF-9023-68352EB7A552}" destId="{F3383DC3-2574-447C-B779-8E24FBDDAEF7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FE6B13FD-4C19-4484-B397-93593E863F31}" type="presOf" srcId="{A5273D86-B603-4ED0-9F68-F2645B9CB39C}" destId="{0877AF58-61DF-4954-9E83-83E2C6A4C407}" srcOrd="0" destOrd="0" presId="urn:microsoft.com/office/officeart/2005/8/layout/vList5"/>
    <dgm:cxn modelId="{6133FE3C-CF4E-49E4-96C4-D79E5EA7C229}" type="presOf" srcId="{5EEDEC2C-13D2-4A14-8839-ED793A8A8972}" destId="{0877AF58-61DF-4954-9E83-83E2C6A4C407}" srcOrd="0" destOrd="2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EB6C76CA-D5D2-4D43-B49E-7EC709AA8351}" type="presOf" srcId="{B484F06A-4ED3-492A-A88C-DF299F3D8052}" destId="{E0D8C690-CB9B-465A-8540-DD504E9C57A8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86AC4D57-B254-4F37-B115-E53DC3E7E3B0}" type="presOf" srcId="{2347B7D1-B58F-4784-B1C0-951F5B2D2647}" destId="{EF271F48-4993-40F9-963A-7D25A34811B7}" srcOrd="0" destOrd="0" presId="urn:microsoft.com/office/officeart/2005/8/layout/vList5"/>
    <dgm:cxn modelId="{AB9B9C6C-6E28-4C86-BEFD-6440CBCA5416}" type="presOf" srcId="{3DEAFEBA-87E1-4149-A474-0F937DD87AEA}" destId="{E0D8C690-CB9B-465A-8540-DD504E9C57A8}" srcOrd="0" destOrd="1" presId="urn:microsoft.com/office/officeart/2005/8/layout/vList5"/>
    <dgm:cxn modelId="{1629A04A-D6DD-4FC8-9A30-0BB84A825EE1}" type="presOf" srcId="{DF12C2C2-6CBB-4C03-A82D-3CDE4A0C48DD}" destId="{EF271F48-4993-40F9-963A-7D25A34811B7}" srcOrd="0" destOrd="2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DE449587-B0FD-4487-B0C2-30DF9B9121CC}" type="presOf" srcId="{CE313801-4AE8-43E4-AE5F-B0B504D1E8C3}" destId="{2EA1327D-CC79-4E7A-81D8-E6277933AFCA}" srcOrd="0" destOrd="0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D44324D6-1BB0-4B45-8474-FB59FF50483B}" type="presOf" srcId="{FD70B324-5153-4136-BB55-69534A61A616}" destId="{EF271F48-4993-40F9-963A-7D25A34811B7}" srcOrd="0" destOrd="3" presId="urn:microsoft.com/office/officeart/2005/8/layout/vList5"/>
    <dgm:cxn modelId="{DE6534B4-C030-4B67-A2A7-42639F6996F9}" type="presOf" srcId="{37130B5D-E0DE-4530-9F98-FB7467CC34D0}" destId="{A7D63085-764E-409E-9E46-8BD6A8E48133}" srcOrd="0" destOrd="0" presId="urn:microsoft.com/office/officeart/2005/8/layout/vList5"/>
    <dgm:cxn modelId="{94CA9502-545D-4D84-A6E5-AEA91236A968}" type="presParOf" srcId="{F3383DC3-2574-447C-B779-8E24FBDDAEF7}" destId="{4D9C62BD-3CC2-49BA-8240-5606DE112955}" srcOrd="0" destOrd="0" presId="urn:microsoft.com/office/officeart/2005/8/layout/vList5"/>
    <dgm:cxn modelId="{03A91B83-1049-441D-AF11-429B80361DB3}" type="presParOf" srcId="{4D9C62BD-3CC2-49BA-8240-5606DE112955}" destId="{8C8CE2DE-92D2-45D3-8BCF-761B3CEABEFF}" srcOrd="0" destOrd="0" presId="urn:microsoft.com/office/officeart/2005/8/layout/vList5"/>
    <dgm:cxn modelId="{C6FE8E78-0871-4FDF-AEAB-405882916899}" type="presParOf" srcId="{F3383DC3-2574-447C-B779-8E24FBDDAEF7}" destId="{37DB7F35-1C92-4490-B804-59A815F77C07}" srcOrd="1" destOrd="0" presId="urn:microsoft.com/office/officeart/2005/8/layout/vList5"/>
    <dgm:cxn modelId="{1A68D16E-E4AB-458B-A624-145B2183506A}" type="presParOf" srcId="{F3383DC3-2574-447C-B779-8E24FBDDAEF7}" destId="{78E5B45B-A532-4BC0-A207-75D8AC53C346}" srcOrd="2" destOrd="0" presId="urn:microsoft.com/office/officeart/2005/8/layout/vList5"/>
    <dgm:cxn modelId="{66C3F160-8A50-4A4F-8E8D-5CB6123C896D}" type="presParOf" srcId="{78E5B45B-A532-4BC0-A207-75D8AC53C346}" destId="{B77CAB57-A158-46B0-B308-DDC5D693F2DE}" srcOrd="0" destOrd="0" presId="urn:microsoft.com/office/officeart/2005/8/layout/vList5"/>
    <dgm:cxn modelId="{ACDB1650-E886-40AF-9610-97613B8FE6D0}" type="presParOf" srcId="{78E5B45B-A532-4BC0-A207-75D8AC53C346}" destId="{A7D63085-764E-409E-9E46-8BD6A8E48133}" srcOrd="1" destOrd="0" presId="urn:microsoft.com/office/officeart/2005/8/layout/vList5"/>
    <dgm:cxn modelId="{B2E73292-30C6-49ED-89FD-FF299EA20D98}" type="presParOf" srcId="{F3383DC3-2574-447C-B779-8E24FBDDAEF7}" destId="{93F28367-65CF-4DE2-9989-F84764688D3B}" srcOrd="3" destOrd="0" presId="urn:microsoft.com/office/officeart/2005/8/layout/vList5"/>
    <dgm:cxn modelId="{F11DE57E-25B4-4545-8585-9BFAB69C5AE2}" type="presParOf" srcId="{F3383DC3-2574-447C-B779-8E24FBDDAEF7}" destId="{F9BC3822-3580-469A-91FC-0603E116306D}" srcOrd="4" destOrd="0" presId="urn:microsoft.com/office/officeart/2005/8/layout/vList5"/>
    <dgm:cxn modelId="{FF1A7CFD-D62C-4B53-9B7C-07DF0DD95D00}" type="presParOf" srcId="{F9BC3822-3580-469A-91FC-0603E116306D}" destId="{E72AED96-A94D-4835-8C13-8B4B961FB48E}" srcOrd="0" destOrd="0" presId="urn:microsoft.com/office/officeart/2005/8/layout/vList5"/>
    <dgm:cxn modelId="{260B20BA-F07D-404B-9BDA-7F8635B07EA3}" type="presParOf" srcId="{F9BC3822-3580-469A-91FC-0603E116306D}" destId="{0877AF58-61DF-4954-9E83-83E2C6A4C407}" srcOrd="1" destOrd="0" presId="urn:microsoft.com/office/officeart/2005/8/layout/vList5"/>
    <dgm:cxn modelId="{4D1E633A-758E-4CFF-9469-AEF6894773CA}" type="presParOf" srcId="{F3383DC3-2574-447C-B779-8E24FBDDAEF7}" destId="{4DA7CD68-DBCC-458A-A507-46343D1B2104}" srcOrd="5" destOrd="0" presId="urn:microsoft.com/office/officeart/2005/8/layout/vList5"/>
    <dgm:cxn modelId="{B8DE5F2B-EE48-4483-B575-7473E0126368}" type="presParOf" srcId="{F3383DC3-2574-447C-B779-8E24FBDDAEF7}" destId="{D1F56A32-3DD1-4B8A-9AA9-1D171369C1C8}" srcOrd="6" destOrd="0" presId="urn:microsoft.com/office/officeart/2005/8/layout/vList5"/>
    <dgm:cxn modelId="{D6EF2702-3880-48B9-8FE1-6B309E0354C8}" type="presParOf" srcId="{D1F56A32-3DD1-4B8A-9AA9-1D171369C1C8}" destId="{2EA1327D-CC79-4E7A-81D8-E6277933AFCA}" srcOrd="0" destOrd="0" presId="urn:microsoft.com/office/officeart/2005/8/layout/vList5"/>
    <dgm:cxn modelId="{70BAA5FB-91C1-4425-9842-D1F2CD7C6312}" type="presParOf" srcId="{D1F56A32-3DD1-4B8A-9AA9-1D171369C1C8}" destId="{EF271F48-4993-40F9-963A-7D25A34811B7}" srcOrd="1" destOrd="0" presId="urn:microsoft.com/office/officeart/2005/8/layout/vList5"/>
    <dgm:cxn modelId="{3C2C6765-F4F7-4614-9638-679C4B363B6E}" type="presParOf" srcId="{F3383DC3-2574-447C-B779-8E24FBDDAEF7}" destId="{8D326BFF-8AF7-499D-BD37-4C2F5C4B53D6}" srcOrd="7" destOrd="0" presId="urn:microsoft.com/office/officeart/2005/8/layout/vList5"/>
    <dgm:cxn modelId="{56AE6CB6-CD6A-40D9-9C1E-9F5E11CB75A9}" type="presParOf" srcId="{F3383DC3-2574-447C-B779-8E24FBDDAEF7}" destId="{8A4C29B1-2B48-4F11-AD97-CFF7935950D3}" srcOrd="8" destOrd="0" presId="urn:microsoft.com/office/officeart/2005/8/layout/vList5"/>
    <dgm:cxn modelId="{24EF18ED-32F0-418F-BAB0-8F62EC96B215}" type="presParOf" srcId="{8A4C29B1-2B48-4F11-AD97-CFF7935950D3}" destId="{F858CA2D-3816-4C05-8DDD-323DD347623E}" srcOrd="0" destOrd="0" presId="urn:microsoft.com/office/officeart/2005/8/layout/vList5"/>
    <dgm:cxn modelId="{54F4100B-C9FC-40F1-8412-3FAD9B71F7DB}" type="presParOf" srcId="{8A4C29B1-2B48-4F11-AD97-CFF7935950D3}" destId="{E0D8C690-CB9B-465A-8540-DD504E9C57A8}" srcOrd="1" destOrd="0" presId="urn:microsoft.com/office/officeart/2005/8/layout/vList5"/>
    <dgm:cxn modelId="{BF2E65BA-BE1B-48D8-ACB1-4913E0886FFA}" type="presParOf" srcId="{F3383DC3-2574-447C-B779-8E24FBDDAEF7}" destId="{179203E9-3098-4D6C-8018-E70FE4AE7CE1}" srcOrd="9" destOrd="0" presId="urn:microsoft.com/office/officeart/2005/8/layout/vList5"/>
    <dgm:cxn modelId="{318B96A0-4B8D-4DC9-8F6B-BF37042FFED7}" type="presParOf" srcId="{F3383DC3-2574-447C-B779-8E24FBDDAEF7}" destId="{09F07A63-2CEB-4201-AD93-96C1D7E91904}" srcOrd="10" destOrd="0" presId="urn:microsoft.com/office/officeart/2005/8/layout/vList5"/>
    <dgm:cxn modelId="{E153E7B3-AA4D-437E-A9F1-8C71E027380F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Prefabricated System Properties</a:t>
          </a:r>
          <a:endParaRPr lang="en-US" sz="1200" dirty="0">
            <a:solidFill>
              <a:schemeClr val="accent2"/>
            </a:solidFill>
          </a:endParaRPr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F0E156-278E-4008-8441-F0E6E6541A93}" type="presOf" srcId="{4967716D-05E6-48DF-9139-D6AB6757F9FC}" destId="{3E192AE9-7866-45BC-B1BE-088ECDCD2F60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5E65FAA4-5E57-422A-BB8F-685E8F0DBF83}" type="presOf" srcId="{93F33942-3411-4B88-B3FB-69E8D17B0A59}" destId="{0877AF58-61DF-4954-9E83-83E2C6A4C407}" srcOrd="0" destOrd="1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D91F5E67-8758-4230-B076-BD0F36784EEE}" type="presOf" srcId="{3DEAFEBA-87E1-4149-A474-0F937DD87AEA}" destId="{E0D8C690-CB9B-465A-8540-DD504E9C57A8}" srcOrd="0" destOrd="1" presId="urn:microsoft.com/office/officeart/2005/8/layout/vList5"/>
    <dgm:cxn modelId="{1D165250-D1D2-49BE-B47B-05F0BB0145B5}" type="presOf" srcId="{880FA489-86D4-4E3A-8A06-5E060374EC88}" destId="{E0D8C690-CB9B-465A-8540-DD504E9C57A8}" srcOrd="0" destOrd="3" presId="urn:microsoft.com/office/officeart/2005/8/layout/vList5"/>
    <dgm:cxn modelId="{FDD02C96-04B4-4FF6-85E7-A4A8F5A30F97}" type="presOf" srcId="{A27F6D59-76BC-4C17-A345-287BCE6CAD0B}" destId="{E72AED96-A94D-4835-8C13-8B4B961FB48E}" srcOrd="0" destOrd="0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FCC3F591-CF8E-477B-92F1-3B9F3A6472BA}" type="presOf" srcId="{A40EA817-ED98-4FC5-A298-175505C47D8D}" destId="{A7D63085-764E-409E-9E46-8BD6A8E48133}" srcOrd="0" destOrd="1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C13CA4DB-07F6-48DD-A6F4-26889A7AC5AA}" type="presOf" srcId="{34C65EC1-4138-4CCF-9023-68352EB7A552}" destId="{F3383DC3-2574-447C-B779-8E24FBDDAEF7}" srcOrd="0" destOrd="0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EE7EC87A-5AD2-4500-8D25-35E5FCEF8CE0}" type="presOf" srcId="{FD70B324-5153-4136-BB55-69534A61A616}" destId="{EF271F48-4993-40F9-963A-7D25A34811B7}" srcOrd="0" destOrd="3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6E349B92-7CFA-460B-ADDD-80E4F502A4C5}" type="presOf" srcId="{269B9C7B-65CC-48BC-8E4F-DE4FB50C1237}" destId="{8C8CE2DE-92D2-45D3-8BCF-761B3CEABEFF}" srcOrd="0" destOrd="0" presId="urn:microsoft.com/office/officeart/2005/8/layout/vList5"/>
    <dgm:cxn modelId="{424FADBA-8EB7-45A8-BDB6-5CF6AE99BA62}" type="presOf" srcId="{E0EB6EE6-5C6B-4F35-966B-F9541C9144D6}" destId="{A7D63085-764E-409E-9E46-8BD6A8E48133}" srcOrd="0" destOrd="3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BA2C0D08-F9D5-475E-A861-162D467219A2}" type="presOf" srcId="{8DEC8AF4-EC1E-4309-8484-45EEEB23D596}" destId="{B77CAB57-A158-46B0-B308-DDC5D693F2DE}" srcOrd="0" destOrd="0" presId="urn:microsoft.com/office/officeart/2005/8/layout/vList5"/>
    <dgm:cxn modelId="{040D1D38-3BD4-479F-9511-4935F06AE06C}" type="presOf" srcId="{CE313801-4AE8-43E4-AE5F-B0B504D1E8C3}" destId="{2EA1327D-CC79-4E7A-81D8-E6277933AFCA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78C8CE13-D9B5-4507-8EDB-37C1E38EE9A1}" type="presOf" srcId="{6201DFEC-9515-4DC8-9698-4D228FD48A16}" destId="{0877AF58-61DF-4954-9E83-83E2C6A4C407}" srcOrd="0" destOrd="3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DAA2AA4D-5F01-4C66-8FE0-8275153BFA3A}" type="presOf" srcId="{B484F06A-4ED3-492A-A88C-DF299F3D8052}" destId="{E0D8C690-CB9B-465A-8540-DD504E9C57A8}" srcOrd="0" destOrd="0" presId="urn:microsoft.com/office/officeart/2005/8/layout/vList5"/>
    <dgm:cxn modelId="{EB73BA98-16F5-4795-AD92-2A37049B006C}" type="presOf" srcId="{5EEDEC2C-13D2-4A14-8839-ED793A8A8972}" destId="{0877AF58-61DF-4954-9E83-83E2C6A4C407}" srcOrd="0" destOrd="2" presId="urn:microsoft.com/office/officeart/2005/8/layout/vList5"/>
    <dgm:cxn modelId="{7E012CD8-7B5B-495A-9A6B-BC7A832A557E}" type="presOf" srcId="{828CD36C-9FBE-410F-9E00-F235E7A3C8A3}" destId="{E0D8C690-CB9B-465A-8540-DD504E9C57A8}" srcOrd="0" destOrd="2" presId="urn:microsoft.com/office/officeart/2005/8/layout/vList5"/>
    <dgm:cxn modelId="{71CA9CA2-7E12-4CF2-8F65-227A5973A25F}" type="presOf" srcId="{A5273D86-B603-4ED0-9F68-F2645B9CB39C}" destId="{0877AF58-61DF-4954-9E83-83E2C6A4C407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9FABDEA2-76F9-4A30-949F-324540ADE21F}" type="presOf" srcId="{DF12C2C2-6CBB-4C03-A82D-3CDE4A0C48DD}" destId="{EF271F48-4993-40F9-963A-7D25A34811B7}" srcOrd="0" destOrd="2" presId="urn:microsoft.com/office/officeart/2005/8/layout/vList5"/>
    <dgm:cxn modelId="{14FF8288-0DCA-48F6-AE7E-902455AD2685}" type="presOf" srcId="{FA828FEE-F397-4183-A322-7FE8F249EC1E}" destId="{EF271F48-4993-40F9-963A-7D25A34811B7}" srcOrd="0" destOrd="1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D2D1713B-F070-4B24-AABC-5611EE892941}" type="presOf" srcId="{CF8C3C12-A6DD-4BF9-8DEB-6702F694D50E}" destId="{A7D63085-764E-409E-9E46-8BD6A8E48133}" srcOrd="0" destOrd="2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DBD7EF33-891B-40FD-B48E-CA3C46CFF79B}" type="presOf" srcId="{BC160EC9-C8D8-4247-9423-C8868961E3CB}" destId="{A7D63085-764E-409E-9E46-8BD6A8E48133}" srcOrd="0" destOrd="4" presId="urn:microsoft.com/office/officeart/2005/8/layout/vList5"/>
    <dgm:cxn modelId="{C199E4EE-53CC-48AC-BBE0-0A3438E8B9C3}" type="presOf" srcId="{8443D72D-8DB7-4028-99B1-10F9D2F9EF4C}" destId="{F858CA2D-3816-4C05-8DDD-323DD347623E}" srcOrd="0" destOrd="0" presId="urn:microsoft.com/office/officeart/2005/8/layout/vList5"/>
    <dgm:cxn modelId="{C4F7CD79-E616-4B67-9765-76E6655D2AD8}" type="presOf" srcId="{2347B7D1-B58F-4784-B1C0-951F5B2D2647}" destId="{EF271F48-4993-40F9-963A-7D25A34811B7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F3348DC2-3E95-4058-80AD-F35B9F172747}" type="presOf" srcId="{37130B5D-E0DE-4530-9F98-FB7467CC34D0}" destId="{A7D63085-764E-409E-9E46-8BD6A8E48133}" srcOrd="0" destOrd="0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1F0B9E2D-E9F4-4B86-9CA9-878DBF7535CD}" type="presParOf" srcId="{F3383DC3-2574-447C-B779-8E24FBDDAEF7}" destId="{4D9C62BD-3CC2-49BA-8240-5606DE112955}" srcOrd="0" destOrd="0" presId="urn:microsoft.com/office/officeart/2005/8/layout/vList5"/>
    <dgm:cxn modelId="{809CD80C-EAB8-4AA6-8E36-499B4EB4A5A8}" type="presParOf" srcId="{4D9C62BD-3CC2-49BA-8240-5606DE112955}" destId="{8C8CE2DE-92D2-45D3-8BCF-761B3CEABEFF}" srcOrd="0" destOrd="0" presId="urn:microsoft.com/office/officeart/2005/8/layout/vList5"/>
    <dgm:cxn modelId="{BDDB87AE-FC25-434E-84DB-45ACA496EAD5}" type="presParOf" srcId="{F3383DC3-2574-447C-B779-8E24FBDDAEF7}" destId="{37DB7F35-1C92-4490-B804-59A815F77C07}" srcOrd="1" destOrd="0" presId="urn:microsoft.com/office/officeart/2005/8/layout/vList5"/>
    <dgm:cxn modelId="{4D0B505F-DBBC-4272-8B2B-3CBCCD818033}" type="presParOf" srcId="{F3383DC3-2574-447C-B779-8E24FBDDAEF7}" destId="{78E5B45B-A532-4BC0-A207-75D8AC53C346}" srcOrd="2" destOrd="0" presId="urn:microsoft.com/office/officeart/2005/8/layout/vList5"/>
    <dgm:cxn modelId="{9F9140BE-54AD-495D-B934-2FBE604A282F}" type="presParOf" srcId="{78E5B45B-A532-4BC0-A207-75D8AC53C346}" destId="{B77CAB57-A158-46B0-B308-DDC5D693F2DE}" srcOrd="0" destOrd="0" presId="urn:microsoft.com/office/officeart/2005/8/layout/vList5"/>
    <dgm:cxn modelId="{885F618F-ADFE-4BC4-BF44-794FE2DF862F}" type="presParOf" srcId="{78E5B45B-A532-4BC0-A207-75D8AC53C346}" destId="{A7D63085-764E-409E-9E46-8BD6A8E48133}" srcOrd="1" destOrd="0" presId="urn:microsoft.com/office/officeart/2005/8/layout/vList5"/>
    <dgm:cxn modelId="{386F8654-BC6F-4631-857E-99C782F89A1B}" type="presParOf" srcId="{F3383DC3-2574-447C-B779-8E24FBDDAEF7}" destId="{93F28367-65CF-4DE2-9989-F84764688D3B}" srcOrd="3" destOrd="0" presId="urn:microsoft.com/office/officeart/2005/8/layout/vList5"/>
    <dgm:cxn modelId="{57DF24B2-7165-4750-A1BD-48735E2598A7}" type="presParOf" srcId="{F3383DC3-2574-447C-B779-8E24FBDDAEF7}" destId="{F9BC3822-3580-469A-91FC-0603E116306D}" srcOrd="4" destOrd="0" presId="urn:microsoft.com/office/officeart/2005/8/layout/vList5"/>
    <dgm:cxn modelId="{2DBD5EE5-DEB0-434B-BD31-86799B49EDE2}" type="presParOf" srcId="{F9BC3822-3580-469A-91FC-0603E116306D}" destId="{E72AED96-A94D-4835-8C13-8B4B961FB48E}" srcOrd="0" destOrd="0" presId="urn:microsoft.com/office/officeart/2005/8/layout/vList5"/>
    <dgm:cxn modelId="{ED81EDD9-1E40-449B-9DEE-563AA1DF7EA7}" type="presParOf" srcId="{F9BC3822-3580-469A-91FC-0603E116306D}" destId="{0877AF58-61DF-4954-9E83-83E2C6A4C407}" srcOrd="1" destOrd="0" presId="urn:microsoft.com/office/officeart/2005/8/layout/vList5"/>
    <dgm:cxn modelId="{40CB482D-B651-4F29-9C3B-12D58608EB58}" type="presParOf" srcId="{F3383DC3-2574-447C-B779-8E24FBDDAEF7}" destId="{4DA7CD68-DBCC-458A-A507-46343D1B2104}" srcOrd="5" destOrd="0" presId="urn:microsoft.com/office/officeart/2005/8/layout/vList5"/>
    <dgm:cxn modelId="{0FF74E24-0765-4439-82F7-B90E075AB0F2}" type="presParOf" srcId="{F3383DC3-2574-447C-B779-8E24FBDDAEF7}" destId="{D1F56A32-3DD1-4B8A-9AA9-1D171369C1C8}" srcOrd="6" destOrd="0" presId="urn:microsoft.com/office/officeart/2005/8/layout/vList5"/>
    <dgm:cxn modelId="{2D86017A-7438-4961-A121-F2D92C3F53CB}" type="presParOf" srcId="{D1F56A32-3DD1-4B8A-9AA9-1D171369C1C8}" destId="{2EA1327D-CC79-4E7A-81D8-E6277933AFCA}" srcOrd="0" destOrd="0" presId="urn:microsoft.com/office/officeart/2005/8/layout/vList5"/>
    <dgm:cxn modelId="{BB3ACCA5-DA53-426A-B440-6ACDA2FCB1D7}" type="presParOf" srcId="{D1F56A32-3DD1-4B8A-9AA9-1D171369C1C8}" destId="{EF271F48-4993-40F9-963A-7D25A34811B7}" srcOrd="1" destOrd="0" presId="urn:microsoft.com/office/officeart/2005/8/layout/vList5"/>
    <dgm:cxn modelId="{155B28D6-871A-4F2E-AB70-58D73CC8A98F}" type="presParOf" srcId="{F3383DC3-2574-447C-B779-8E24FBDDAEF7}" destId="{8D326BFF-8AF7-499D-BD37-4C2F5C4B53D6}" srcOrd="7" destOrd="0" presId="urn:microsoft.com/office/officeart/2005/8/layout/vList5"/>
    <dgm:cxn modelId="{B21F2D55-83CE-4275-B5B2-73988A57B5FB}" type="presParOf" srcId="{F3383DC3-2574-447C-B779-8E24FBDDAEF7}" destId="{8A4C29B1-2B48-4F11-AD97-CFF7935950D3}" srcOrd="8" destOrd="0" presId="urn:microsoft.com/office/officeart/2005/8/layout/vList5"/>
    <dgm:cxn modelId="{E312AB5F-069C-4B0D-8985-15A7CA69985C}" type="presParOf" srcId="{8A4C29B1-2B48-4F11-AD97-CFF7935950D3}" destId="{F858CA2D-3816-4C05-8DDD-323DD347623E}" srcOrd="0" destOrd="0" presId="urn:microsoft.com/office/officeart/2005/8/layout/vList5"/>
    <dgm:cxn modelId="{635F7291-E894-4EE4-9616-6D1878186277}" type="presParOf" srcId="{8A4C29B1-2B48-4F11-AD97-CFF7935950D3}" destId="{E0D8C690-CB9B-465A-8540-DD504E9C57A8}" srcOrd="1" destOrd="0" presId="urn:microsoft.com/office/officeart/2005/8/layout/vList5"/>
    <dgm:cxn modelId="{9D3E14C5-97B0-4857-B713-DA3B0185D561}" type="presParOf" srcId="{F3383DC3-2574-447C-B779-8E24FBDDAEF7}" destId="{179203E9-3098-4D6C-8018-E70FE4AE7CE1}" srcOrd="9" destOrd="0" presId="urn:microsoft.com/office/officeart/2005/8/layout/vList5"/>
    <dgm:cxn modelId="{0515B9C6-FB68-4DC4-9B50-F10AFDA689C4}" type="presParOf" srcId="{F3383DC3-2574-447C-B779-8E24FBDDAEF7}" destId="{09F07A63-2CEB-4201-AD93-96C1D7E91904}" srcOrd="10" destOrd="0" presId="urn:microsoft.com/office/officeart/2005/8/layout/vList5"/>
    <dgm:cxn modelId="{7C5B2027-BBB8-4526-B376-8E166AA1AECE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Prefabricated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>
              <a:solidFill>
                <a:srgbClr val="FFC000"/>
              </a:solidFill>
            </a:rPr>
            <a:t>Schedule Impact/Analysis</a:t>
          </a:r>
          <a:endParaRPr lang="en-US" sz="1200" dirty="0">
            <a:solidFill>
              <a:srgbClr val="FFC000"/>
            </a:solidFill>
          </a:endParaRPr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386779-9151-46B2-9663-DD1147D387A0}" type="presOf" srcId="{6201DFEC-9515-4DC8-9698-4D228FD48A16}" destId="{0877AF58-61DF-4954-9E83-83E2C6A4C407}" srcOrd="0" destOrd="3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23F59FC4-276B-403E-90D2-28ED181D05E4}" type="presOf" srcId="{B484F06A-4ED3-492A-A88C-DF299F3D8052}" destId="{E0D8C690-CB9B-465A-8540-DD504E9C57A8}" srcOrd="0" destOrd="0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72402D54-9B3B-4912-A290-09CB0E7FF1AC}" type="presOf" srcId="{A27F6D59-76BC-4C17-A345-287BCE6CAD0B}" destId="{E72AED96-A94D-4835-8C13-8B4B961FB48E}" srcOrd="0" destOrd="0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30DDA1A4-928C-4C9E-9510-E56595261AC1}" type="presOf" srcId="{BC160EC9-C8D8-4247-9423-C8868961E3CB}" destId="{A7D63085-764E-409E-9E46-8BD6A8E48133}" srcOrd="0" destOrd="4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6A009D62-1112-4074-82E7-5496F11C1DA0}" type="presOf" srcId="{8DEC8AF4-EC1E-4309-8484-45EEEB23D596}" destId="{B77CAB57-A158-46B0-B308-DDC5D693F2DE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135E7D02-245A-4C2A-B9E6-1D0F006BC68C}" type="presOf" srcId="{5EEDEC2C-13D2-4A14-8839-ED793A8A8972}" destId="{0877AF58-61DF-4954-9E83-83E2C6A4C407}" srcOrd="0" destOrd="2" presId="urn:microsoft.com/office/officeart/2005/8/layout/vList5"/>
    <dgm:cxn modelId="{88CF8663-F5E1-4773-85EA-F4FF88C90E40}" type="presOf" srcId="{3DEAFEBA-87E1-4149-A474-0F937DD87AEA}" destId="{E0D8C690-CB9B-465A-8540-DD504E9C57A8}" srcOrd="0" destOrd="1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1974428F-8D60-4DD8-8DB3-5E6228951EFC}" type="presOf" srcId="{FD70B324-5153-4136-BB55-69534A61A616}" destId="{EF271F48-4993-40F9-963A-7D25A34811B7}" srcOrd="0" destOrd="3" presId="urn:microsoft.com/office/officeart/2005/8/layout/vList5"/>
    <dgm:cxn modelId="{C302A958-D281-4F37-B05A-3660AC07F54F}" type="presOf" srcId="{880FA489-86D4-4E3A-8A06-5E060374EC88}" destId="{E0D8C690-CB9B-465A-8540-DD504E9C57A8}" srcOrd="0" destOrd="3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722BB0DE-E5C2-4B35-A167-B5DFA27B2467}" type="presOf" srcId="{269B9C7B-65CC-48BC-8E4F-DE4FB50C1237}" destId="{8C8CE2DE-92D2-45D3-8BCF-761B3CEABEFF}" srcOrd="0" destOrd="0" presId="urn:microsoft.com/office/officeart/2005/8/layout/vList5"/>
    <dgm:cxn modelId="{B5F0B114-6331-4E09-9D78-B737BE893373}" type="presOf" srcId="{93F33942-3411-4B88-B3FB-69E8D17B0A59}" destId="{0877AF58-61DF-4954-9E83-83E2C6A4C407}" srcOrd="0" destOrd="1" presId="urn:microsoft.com/office/officeart/2005/8/layout/vList5"/>
    <dgm:cxn modelId="{8824E325-F8C0-400D-B2A9-8354BA4B4A7F}" type="presOf" srcId="{A40EA817-ED98-4FC5-A298-175505C47D8D}" destId="{A7D63085-764E-409E-9E46-8BD6A8E48133}" srcOrd="0" destOrd="1" presId="urn:microsoft.com/office/officeart/2005/8/layout/vList5"/>
    <dgm:cxn modelId="{B3393F2D-6AD7-41D8-A8C8-B71591880B7E}" type="presOf" srcId="{34C65EC1-4138-4CCF-9023-68352EB7A552}" destId="{F3383DC3-2574-447C-B779-8E24FBDDAEF7}" srcOrd="0" destOrd="0" presId="urn:microsoft.com/office/officeart/2005/8/layout/vList5"/>
    <dgm:cxn modelId="{E2280F0B-64EC-4013-B916-E3E83166F91D}" type="presOf" srcId="{CE313801-4AE8-43E4-AE5F-B0B504D1E8C3}" destId="{2EA1327D-CC79-4E7A-81D8-E6277933AFCA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A52D5C4E-A776-4A21-9BAE-3CFB701A20E2}" type="presOf" srcId="{DF12C2C2-6CBB-4C03-A82D-3CDE4A0C48DD}" destId="{EF271F48-4993-40F9-963A-7D25A34811B7}" srcOrd="0" destOrd="2" presId="urn:microsoft.com/office/officeart/2005/8/layout/vList5"/>
    <dgm:cxn modelId="{521646DB-AC81-4756-B343-AF8F310CEEDB}" type="presOf" srcId="{8443D72D-8DB7-4028-99B1-10F9D2F9EF4C}" destId="{F858CA2D-3816-4C05-8DDD-323DD347623E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174B6220-7903-49B6-8EBE-06420D26F64B}" type="presOf" srcId="{FA828FEE-F397-4183-A322-7FE8F249EC1E}" destId="{EF271F48-4993-40F9-963A-7D25A34811B7}" srcOrd="0" destOrd="1" presId="urn:microsoft.com/office/officeart/2005/8/layout/vList5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6AC9C7FC-E930-4DE5-B516-E71FFF989AD0}" type="presOf" srcId="{2347B7D1-B58F-4784-B1C0-951F5B2D2647}" destId="{EF271F48-4993-40F9-963A-7D25A34811B7}" srcOrd="0" destOrd="0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5A82ADAA-6E55-418C-B06B-9FC94ED5F59F}" type="presOf" srcId="{A5273D86-B603-4ED0-9F68-F2645B9CB39C}" destId="{0877AF58-61DF-4954-9E83-83E2C6A4C407}" srcOrd="0" destOrd="0" presId="urn:microsoft.com/office/officeart/2005/8/layout/vList5"/>
    <dgm:cxn modelId="{BC90CE30-0918-452D-95DD-E25F6E99A475}" type="presOf" srcId="{37130B5D-E0DE-4530-9F98-FB7467CC34D0}" destId="{A7D63085-764E-409E-9E46-8BD6A8E48133}" srcOrd="0" destOrd="0" presId="urn:microsoft.com/office/officeart/2005/8/layout/vList5"/>
    <dgm:cxn modelId="{C88FB656-97A8-4698-B46F-B94EF21A684C}" type="presOf" srcId="{4967716D-05E6-48DF-9139-D6AB6757F9FC}" destId="{3E192AE9-7866-45BC-B1BE-088ECDCD2F60}" srcOrd="0" destOrd="0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7DFA0BA2-76F1-4F60-AF6D-69139E850CE5}" type="presOf" srcId="{E0EB6EE6-5C6B-4F35-966B-F9541C9144D6}" destId="{A7D63085-764E-409E-9E46-8BD6A8E48133}" srcOrd="0" destOrd="3" presId="urn:microsoft.com/office/officeart/2005/8/layout/vList5"/>
    <dgm:cxn modelId="{C6C85270-0A48-42FD-B37E-88DF4EC11739}" type="presOf" srcId="{828CD36C-9FBE-410F-9E00-F235E7A3C8A3}" destId="{E0D8C690-CB9B-465A-8540-DD504E9C57A8}" srcOrd="0" destOrd="2" presId="urn:microsoft.com/office/officeart/2005/8/layout/vList5"/>
    <dgm:cxn modelId="{F960A676-1AAB-4285-808F-E9A581ECA8E6}" type="presOf" srcId="{CF8C3C12-A6DD-4BF9-8DEB-6702F694D50E}" destId="{A7D63085-764E-409E-9E46-8BD6A8E48133}" srcOrd="0" destOrd="2" presId="urn:microsoft.com/office/officeart/2005/8/layout/vList5"/>
    <dgm:cxn modelId="{5A826C8A-65DF-4FC8-8052-A1734B51CB9E}" type="presParOf" srcId="{F3383DC3-2574-447C-B779-8E24FBDDAEF7}" destId="{4D9C62BD-3CC2-49BA-8240-5606DE112955}" srcOrd="0" destOrd="0" presId="urn:microsoft.com/office/officeart/2005/8/layout/vList5"/>
    <dgm:cxn modelId="{E588851E-784D-44E5-9338-6B2168F3165F}" type="presParOf" srcId="{4D9C62BD-3CC2-49BA-8240-5606DE112955}" destId="{8C8CE2DE-92D2-45D3-8BCF-761B3CEABEFF}" srcOrd="0" destOrd="0" presId="urn:microsoft.com/office/officeart/2005/8/layout/vList5"/>
    <dgm:cxn modelId="{A9814D4A-A2AE-4B0E-B67C-53B1DB0C699D}" type="presParOf" srcId="{F3383DC3-2574-447C-B779-8E24FBDDAEF7}" destId="{37DB7F35-1C92-4490-B804-59A815F77C07}" srcOrd="1" destOrd="0" presId="urn:microsoft.com/office/officeart/2005/8/layout/vList5"/>
    <dgm:cxn modelId="{B2F2BB49-7CA4-4E24-BCDE-BE7129F27CB2}" type="presParOf" srcId="{F3383DC3-2574-447C-B779-8E24FBDDAEF7}" destId="{78E5B45B-A532-4BC0-A207-75D8AC53C346}" srcOrd="2" destOrd="0" presId="urn:microsoft.com/office/officeart/2005/8/layout/vList5"/>
    <dgm:cxn modelId="{13D8F7FA-ECC5-40A3-8142-35A1DEED7F0E}" type="presParOf" srcId="{78E5B45B-A532-4BC0-A207-75D8AC53C346}" destId="{B77CAB57-A158-46B0-B308-DDC5D693F2DE}" srcOrd="0" destOrd="0" presId="urn:microsoft.com/office/officeart/2005/8/layout/vList5"/>
    <dgm:cxn modelId="{8F172A25-F572-441E-ABED-E851BD91FDC3}" type="presParOf" srcId="{78E5B45B-A532-4BC0-A207-75D8AC53C346}" destId="{A7D63085-764E-409E-9E46-8BD6A8E48133}" srcOrd="1" destOrd="0" presId="urn:microsoft.com/office/officeart/2005/8/layout/vList5"/>
    <dgm:cxn modelId="{D3144C8C-CDFC-483D-8B1D-F2399EB0D23E}" type="presParOf" srcId="{F3383DC3-2574-447C-B779-8E24FBDDAEF7}" destId="{93F28367-65CF-4DE2-9989-F84764688D3B}" srcOrd="3" destOrd="0" presId="urn:microsoft.com/office/officeart/2005/8/layout/vList5"/>
    <dgm:cxn modelId="{49A4281E-1853-4C73-9A08-E964F36AE461}" type="presParOf" srcId="{F3383DC3-2574-447C-B779-8E24FBDDAEF7}" destId="{F9BC3822-3580-469A-91FC-0603E116306D}" srcOrd="4" destOrd="0" presId="urn:microsoft.com/office/officeart/2005/8/layout/vList5"/>
    <dgm:cxn modelId="{CE49C6BB-CFD4-48C9-ABE1-0DC33CD7712A}" type="presParOf" srcId="{F9BC3822-3580-469A-91FC-0603E116306D}" destId="{E72AED96-A94D-4835-8C13-8B4B961FB48E}" srcOrd="0" destOrd="0" presId="urn:microsoft.com/office/officeart/2005/8/layout/vList5"/>
    <dgm:cxn modelId="{2189ED49-9EAC-4EC2-9E11-F29182ADC716}" type="presParOf" srcId="{F9BC3822-3580-469A-91FC-0603E116306D}" destId="{0877AF58-61DF-4954-9E83-83E2C6A4C407}" srcOrd="1" destOrd="0" presId="urn:microsoft.com/office/officeart/2005/8/layout/vList5"/>
    <dgm:cxn modelId="{4239677C-28F3-47EF-965C-776F02A5344C}" type="presParOf" srcId="{F3383DC3-2574-447C-B779-8E24FBDDAEF7}" destId="{4DA7CD68-DBCC-458A-A507-46343D1B2104}" srcOrd="5" destOrd="0" presId="urn:microsoft.com/office/officeart/2005/8/layout/vList5"/>
    <dgm:cxn modelId="{1EEB3DC0-6231-4780-B278-94BA329D940E}" type="presParOf" srcId="{F3383DC3-2574-447C-B779-8E24FBDDAEF7}" destId="{D1F56A32-3DD1-4B8A-9AA9-1D171369C1C8}" srcOrd="6" destOrd="0" presId="urn:microsoft.com/office/officeart/2005/8/layout/vList5"/>
    <dgm:cxn modelId="{65201038-C414-481A-9A2C-E519BA4030BB}" type="presParOf" srcId="{D1F56A32-3DD1-4B8A-9AA9-1D171369C1C8}" destId="{2EA1327D-CC79-4E7A-81D8-E6277933AFCA}" srcOrd="0" destOrd="0" presId="urn:microsoft.com/office/officeart/2005/8/layout/vList5"/>
    <dgm:cxn modelId="{69DF4D5A-3CDC-488A-806C-322C86FBACA2}" type="presParOf" srcId="{D1F56A32-3DD1-4B8A-9AA9-1D171369C1C8}" destId="{EF271F48-4993-40F9-963A-7D25A34811B7}" srcOrd="1" destOrd="0" presId="urn:microsoft.com/office/officeart/2005/8/layout/vList5"/>
    <dgm:cxn modelId="{C659FBF7-C6EB-4E3C-9218-B403674D6C0C}" type="presParOf" srcId="{F3383DC3-2574-447C-B779-8E24FBDDAEF7}" destId="{8D326BFF-8AF7-499D-BD37-4C2F5C4B53D6}" srcOrd="7" destOrd="0" presId="urn:microsoft.com/office/officeart/2005/8/layout/vList5"/>
    <dgm:cxn modelId="{DB1FBC91-2AA6-48F7-9C4A-7165FB50BFFD}" type="presParOf" srcId="{F3383DC3-2574-447C-B779-8E24FBDDAEF7}" destId="{8A4C29B1-2B48-4F11-AD97-CFF7935950D3}" srcOrd="8" destOrd="0" presId="urn:microsoft.com/office/officeart/2005/8/layout/vList5"/>
    <dgm:cxn modelId="{05AFC2D5-66E3-47AC-A275-4C61BABB706E}" type="presParOf" srcId="{8A4C29B1-2B48-4F11-AD97-CFF7935950D3}" destId="{F858CA2D-3816-4C05-8DDD-323DD347623E}" srcOrd="0" destOrd="0" presId="urn:microsoft.com/office/officeart/2005/8/layout/vList5"/>
    <dgm:cxn modelId="{1A9BB8B3-4728-4DA0-9C86-22EC86FBD87A}" type="presParOf" srcId="{8A4C29B1-2B48-4F11-AD97-CFF7935950D3}" destId="{E0D8C690-CB9B-465A-8540-DD504E9C57A8}" srcOrd="1" destOrd="0" presId="urn:microsoft.com/office/officeart/2005/8/layout/vList5"/>
    <dgm:cxn modelId="{972271A1-CA18-4237-98F5-65439DF13C8B}" type="presParOf" srcId="{F3383DC3-2574-447C-B779-8E24FBDDAEF7}" destId="{179203E9-3098-4D6C-8018-E70FE4AE7CE1}" srcOrd="9" destOrd="0" presId="urn:microsoft.com/office/officeart/2005/8/layout/vList5"/>
    <dgm:cxn modelId="{B6E67EE7-E447-403B-A1AA-680C5DA5252D}" type="presParOf" srcId="{F3383DC3-2574-447C-B779-8E24FBDDAEF7}" destId="{09F07A63-2CEB-4201-AD93-96C1D7E91904}" srcOrd="10" destOrd="0" presId="urn:microsoft.com/office/officeart/2005/8/layout/vList5"/>
    <dgm:cxn modelId="{318520C8-EC82-4253-A481-C7367DD51476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Prefabricated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Schedule Impact/Analysis</a:t>
          </a:r>
          <a:endParaRPr lang="en-US" sz="1200" dirty="0">
            <a:solidFill>
              <a:schemeClr val="tx1"/>
            </a:solidFill>
          </a:endParaRPr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>
              <a:solidFill>
                <a:srgbClr val="FFC000"/>
              </a:solidFill>
            </a:rPr>
            <a:t>Constructability Analysis</a:t>
          </a:r>
          <a:endParaRPr lang="en-US" sz="1200" dirty="0">
            <a:solidFill>
              <a:srgbClr val="FFC000"/>
            </a:solidFill>
          </a:endParaRPr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5C45688F-13BD-4182-9F72-52AF45ABEF3F}" type="presOf" srcId="{5EEDEC2C-13D2-4A14-8839-ED793A8A8972}" destId="{0877AF58-61DF-4954-9E83-83E2C6A4C407}" srcOrd="0" destOrd="2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4A173039-888C-4E50-A066-14F46D29983B}" type="presOf" srcId="{CE313801-4AE8-43E4-AE5F-B0B504D1E8C3}" destId="{2EA1327D-CC79-4E7A-81D8-E6277933AFCA}" srcOrd="0" destOrd="0" presId="urn:microsoft.com/office/officeart/2005/8/layout/vList5"/>
    <dgm:cxn modelId="{30691473-9E0D-4524-865F-769CC1C040C5}" type="presOf" srcId="{E0EB6EE6-5C6B-4F35-966B-F9541C9144D6}" destId="{A7D63085-764E-409E-9E46-8BD6A8E48133}" srcOrd="0" destOrd="3" presId="urn:microsoft.com/office/officeart/2005/8/layout/vList5"/>
    <dgm:cxn modelId="{ADC5FDF3-0F82-43B5-9023-03E6673B8C5E}" type="presOf" srcId="{37130B5D-E0DE-4530-9F98-FB7467CC34D0}" destId="{A7D63085-764E-409E-9E46-8BD6A8E48133}" srcOrd="0" destOrd="0" presId="urn:microsoft.com/office/officeart/2005/8/layout/vList5"/>
    <dgm:cxn modelId="{7CF7DCCB-6C7A-4B3C-94A3-721DD32BC820}" type="presOf" srcId="{A27F6D59-76BC-4C17-A345-287BCE6CAD0B}" destId="{E72AED96-A94D-4835-8C13-8B4B961FB48E}" srcOrd="0" destOrd="0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17957AEF-E7F0-4D54-BC0E-9562FED5CDA2}" type="presOf" srcId="{828CD36C-9FBE-410F-9E00-F235E7A3C8A3}" destId="{E0D8C690-CB9B-465A-8540-DD504E9C57A8}" srcOrd="0" destOrd="2" presId="urn:microsoft.com/office/officeart/2005/8/layout/vList5"/>
    <dgm:cxn modelId="{A7AB4ADE-9773-4F5B-85F8-D1715B477719}" type="presOf" srcId="{4967716D-05E6-48DF-9139-D6AB6757F9FC}" destId="{3E192AE9-7866-45BC-B1BE-088ECDCD2F60}" srcOrd="0" destOrd="0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35208357-4018-488F-91A3-261279DE09BA}" type="presOf" srcId="{FA828FEE-F397-4183-A322-7FE8F249EC1E}" destId="{EF271F48-4993-40F9-963A-7D25A34811B7}" srcOrd="0" destOrd="1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0B07DD90-AAB6-4DA8-8056-A4A41ACF1A8E}" type="presOf" srcId="{6201DFEC-9515-4DC8-9698-4D228FD48A16}" destId="{0877AF58-61DF-4954-9E83-83E2C6A4C407}" srcOrd="0" destOrd="3" presId="urn:microsoft.com/office/officeart/2005/8/layout/vList5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06796C34-84D7-4ABE-9259-4742868C4951}" type="presOf" srcId="{DF12C2C2-6CBB-4C03-A82D-3CDE4A0C48DD}" destId="{EF271F48-4993-40F9-963A-7D25A34811B7}" srcOrd="0" destOrd="2" presId="urn:microsoft.com/office/officeart/2005/8/layout/vList5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4761116-A640-4757-AB22-20066A862E42}" type="presOf" srcId="{CF8C3C12-A6DD-4BF9-8DEB-6702F694D50E}" destId="{A7D63085-764E-409E-9E46-8BD6A8E48133}" srcOrd="0" destOrd="2" presId="urn:microsoft.com/office/officeart/2005/8/layout/vList5"/>
    <dgm:cxn modelId="{A120276A-431A-4624-99E7-21D49CF02E37}" type="presOf" srcId="{A40EA817-ED98-4FC5-A298-175505C47D8D}" destId="{A7D63085-764E-409E-9E46-8BD6A8E48133}" srcOrd="0" destOrd="1" presId="urn:microsoft.com/office/officeart/2005/8/layout/vList5"/>
    <dgm:cxn modelId="{A4422932-4573-4B59-86CF-7346079840E6}" type="presOf" srcId="{8DEC8AF4-EC1E-4309-8484-45EEEB23D596}" destId="{B77CAB57-A158-46B0-B308-DDC5D693F2DE}" srcOrd="0" destOrd="0" presId="urn:microsoft.com/office/officeart/2005/8/layout/vList5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363CB2C9-93B7-42AB-A782-08DB76602F33}" type="presOf" srcId="{880FA489-86D4-4E3A-8A06-5E060374EC88}" destId="{E0D8C690-CB9B-465A-8540-DD504E9C57A8}" srcOrd="0" destOrd="3" presId="urn:microsoft.com/office/officeart/2005/8/layout/vList5"/>
    <dgm:cxn modelId="{CB1FCCE4-D03B-41DE-8D90-474E0D8FEF10}" type="presOf" srcId="{34C65EC1-4138-4CCF-9023-68352EB7A552}" destId="{F3383DC3-2574-447C-B779-8E24FBDDAEF7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74DBB4F5-3AE2-4624-B753-94045C1CC0E3}" type="presOf" srcId="{A5273D86-B603-4ED0-9F68-F2645B9CB39C}" destId="{0877AF58-61DF-4954-9E83-83E2C6A4C407}" srcOrd="0" destOrd="0" presId="urn:microsoft.com/office/officeart/2005/8/layout/vList5"/>
    <dgm:cxn modelId="{048D1BFD-4DBD-49C8-9AF4-B241D9605D98}" type="presOf" srcId="{3DEAFEBA-87E1-4149-A474-0F937DD87AEA}" destId="{E0D8C690-CB9B-465A-8540-DD504E9C57A8}" srcOrd="0" destOrd="1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E91A3289-BDF7-4E35-A55E-2FB896601E3C}" type="presOf" srcId="{8443D72D-8DB7-4028-99B1-10F9D2F9EF4C}" destId="{F858CA2D-3816-4C05-8DDD-323DD347623E}" srcOrd="0" destOrd="0" presId="urn:microsoft.com/office/officeart/2005/8/layout/vList5"/>
    <dgm:cxn modelId="{4A302C96-BB1F-4E65-9C94-5FE15F244668}" type="presOf" srcId="{BC160EC9-C8D8-4247-9423-C8868961E3CB}" destId="{A7D63085-764E-409E-9E46-8BD6A8E48133}" srcOrd="0" destOrd="4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477BAC95-FCFF-4A3B-B339-30CC51E01361}" type="presOf" srcId="{FD70B324-5153-4136-BB55-69534A61A616}" destId="{EF271F48-4993-40F9-963A-7D25A34811B7}" srcOrd="0" destOrd="3" presId="urn:microsoft.com/office/officeart/2005/8/layout/vList5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10719143-009A-445C-9E6C-7C277681375C}" type="presOf" srcId="{B484F06A-4ED3-492A-A88C-DF299F3D8052}" destId="{E0D8C690-CB9B-465A-8540-DD504E9C57A8}" srcOrd="0" destOrd="0" presId="urn:microsoft.com/office/officeart/2005/8/layout/vList5"/>
    <dgm:cxn modelId="{C141AE2C-66A8-4DFD-AE03-B3308F4D6CF3}" type="presOf" srcId="{2347B7D1-B58F-4784-B1C0-951F5B2D2647}" destId="{EF271F48-4993-40F9-963A-7D25A34811B7}" srcOrd="0" destOrd="0" presId="urn:microsoft.com/office/officeart/2005/8/layout/vList5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6133C096-9692-48C2-BFF0-F7BF3DB90924}" type="presOf" srcId="{269B9C7B-65CC-48BC-8E4F-DE4FB50C1237}" destId="{8C8CE2DE-92D2-45D3-8BCF-761B3CEABEFF}" srcOrd="0" destOrd="0" presId="urn:microsoft.com/office/officeart/2005/8/layout/vList5"/>
    <dgm:cxn modelId="{9DC142B0-CEF7-4AE9-9B99-5F843A9E3C5E}" type="presOf" srcId="{93F33942-3411-4B88-B3FB-69E8D17B0A59}" destId="{0877AF58-61DF-4954-9E83-83E2C6A4C407}" srcOrd="0" destOrd="1" presId="urn:microsoft.com/office/officeart/2005/8/layout/vList5"/>
    <dgm:cxn modelId="{90999B04-D6EA-4301-B6B0-B9BD62B59334}" type="presParOf" srcId="{F3383DC3-2574-447C-B779-8E24FBDDAEF7}" destId="{4D9C62BD-3CC2-49BA-8240-5606DE112955}" srcOrd="0" destOrd="0" presId="urn:microsoft.com/office/officeart/2005/8/layout/vList5"/>
    <dgm:cxn modelId="{B7579DEA-D442-442C-A7CA-802D0C3B884E}" type="presParOf" srcId="{4D9C62BD-3CC2-49BA-8240-5606DE112955}" destId="{8C8CE2DE-92D2-45D3-8BCF-761B3CEABEFF}" srcOrd="0" destOrd="0" presId="urn:microsoft.com/office/officeart/2005/8/layout/vList5"/>
    <dgm:cxn modelId="{F7277263-9879-4AA4-8F2C-5317A9F65380}" type="presParOf" srcId="{F3383DC3-2574-447C-B779-8E24FBDDAEF7}" destId="{37DB7F35-1C92-4490-B804-59A815F77C07}" srcOrd="1" destOrd="0" presId="urn:microsoft.com/office/officeart/2005/8/layout/vList5"/>
    <dgm:cxn modelId="{A086263B-D429-4311-90DC-62D3D5300F4A}" type="presParOf" srcId="{F3383DC3-2574-447C-B779-8E24FBDDAEF7}" destId="{78E5B45B-A532-4BC0-A207-75D8AC53C346}" srcOrd="2" destOrd="0" presId="urn:microsoft.com/office/officeart/2005/8/layout/vList5"/>
    <dgm:cxn modelId="{F7E0643E-5DB9-487D-8145-8504B60D05BB}" type="presParOf" srcId="{78E5B45B-A532-4BC0-A207-75D8AC53C346}" destId="{B77CAB57-A158-46B0-B308-DDC5D693F2DE}" srcOrd="0" destOrd="0" presId="urn:microsoft.com/office/officeart/2005/8/layout/vList5"/>
    <dgm:cxn modelId="{88BCBB33-CE66-40E8-9444-9A9EAFDA3373}" type="presParOf" srcId="{78E5B45B-A532-4BC0-A207-75D8AC53C346}" destId="{A7D63085-764E-409E-9E46-8BD6A8E48133}" srcOrd="1" destOrd="0" presId="urn:microsoft.com/office/officeart/2005/8/layout/vList5"/>
    <dgm:cxn modelId="{CE4739E9-C5BD-4C9A-B308-B18C0DDFEC09}" type="presParOf" srcId="{F3383DC3-2574-447C-B779-8E24FBDDAEF7}" destId="{93F28367-65CF-4DE2-9989-F84764688D3B}" srcOrd="3" destOrd="0" presId="urn:microsoft.com/office/officeart/2005/8/layout/vList5"/>
    <dgm:cxn modelId="{193B3503-5688-4016-B1DF-6A6A46D4B7AE}" type="presParOf" srcId="{F3383DC3-2574-447C-B779-8E24FBDDAEF7}" destId="{F9BC3822-3580-469A-91FC-0603E116306D}" srcOrd="4" destOrd="0" presId="urn:microsoft.com/office/officeart/2005/8/layout/vList5"/>
    <dgm:cxn modelId="{01D76B15-990B-402B-B243-501D1D6C8CCF}" type="presParOf" srcId="{F9BC3822-3580-469A-91FC-0603E116306D}" destId="{E72AED96-A94D-4835-8C13-8B4B961FB48E}" srcOrd="0" destOrd="0" presId="urn:microsoft.com/office/officeart/2005/8/layout/vList5"/>
    <dgm:cxn modelId="{B97F65E7-D3AA-42E3-990E-3A835B7E15A5}" type="presParOf" srcId="{F9BC3822-3580-469A-91FC-0603E116306D}" destId="{0877AF58-61DF-4954-9E83-83E2C6A4C407}" srcOrd="1" destOrd="0" presId="urn:microsoft.com/office/officeart/2005/8/layout/vList5"/>
    <dgm:cxn modelId="{A8E48A24-2014-4A61-A52D-C28729988473}" type="presParOf" srcId="{F3383DC3-2574-447C-B779-8E24FBDDAEF7}" destId="{4DA7CD68-DBCC-458A-A507-46343D1B2104}" srcOrd="5" destOrd="0" presId="urn:microsoft.com/office/officeart/2005/8/layout/vList5"/>
    <dgm:cxn modelId="{1CC31033-C46A-4BFC-8CF7-EB00A8BB4B71}" type="presParOf" srcId="{F3383DC3-2574-447C-B779-8E24FBDDAEF7}" destId="{D1F56A32-3DD1-4B8A-9AA9-1D171369C1C8}" srcOrd="6" destOrd="0" presId="urn:microsoft.com/office/officeart/2005/8/layout/vList5"/>
    <dgm:cxn modelId="{3C017E8B-9A9F-456F-812E-E4D9B23C4720}" type="presParOf" srcId="{D1F56A32-3DD1-4B8A-9AA9-1D171369C1C8}" destId="{2EA1327D-CC79-4E7A-81D8-E6277933AFCA}" srcOrd="0" destOrd="0" presId="urn:microsoft.com/office/officeart/2005/8/layout/vList5"/>
    <dgm:cxn modelId="{3C426C9A-7DD3-4C4F-B083-68D31D2A0459}" type="presParOf" srcId="{D1F56A32-3DD1-4B8A-9AA9-1D171369C1C8}" destId="{EF271F48-4993-40F9-963A-7D25A34811B7}" srcOrd="1" destOrd="0" presId="urn:microsoft.com/office/officeart/2005/8/layout/vList5"/>
    <dgm:cxn modelId="{85AB11CA-312C-4B0A-9544-C56B3707D7EF}" type="presParOf" srcId="{F3383DC3-2574-447C-B779-8E24FBDDAEF7}" destId="{8D326BFF-8AF7-499D-BD37-4C2F5C4B53D6}" srcOrd="7" destOrd="0" presId="urn:microsoft.com/office/officeart/2005/8/layout/vList5"/>
    <dgm:cxn modelId="{5FD82532-D79C-4C31-BD35-510D52E3AD91}" type="presParOf" srcId="{F3383DC3-2574-447C-B779-8E24FBDDAEF7}" destId="{8A4C29B1-2B48-4F11-AD97-CFF7935950D3}" srcOrd="8" destOrd="0" presId="urn:microsoft.com/office/officeart/2005/8/layout/vList5"/>
    <dgm:cxn modelId="{2B16E392-753B-42D7-B3BF-2CCBEB076587}" type="presParOf" srcId="{8A4C29B1-2B48-4F11-AD97-CFF7935950D3}" destId="{F858CA2D-3816-4C05-8DDD-323DD347623E}" srcOrd="0" destOrd="0" presId="urn:microsoft.com/office/officeart/2005/8/layout/vList5"/>
    <dgm:cxn modelId="{48FFFA5D-14C5-4E9A-A8E2-1B600E958206}" type="presParOf" srcId="{8A4C29B1-2B48-4F11-AD97-CFF7935950D3}" destId="{E0D8C690-CB9B-465A-8540-DD504E9C57A8}" srcOrd="1" destOrd="0" presId="urn:microsoft.com/office/officeart/2005/8/layout/vList5"/>
    <dgm:cxn modelId="{75B05522-2CE5-4DA2-B8B1-065E77BC185B}" type="presParOf" srcId="{F3383DC3-2574-447C-B779-8E24FBDDAEF7}" destId="{179203E9-3098-4D6C-8018-E70FE4AE7CE1}" srcOrd="9" destOrd="0" presId="urn:microsoft.com/office/officeart/2005/8/layout/vList5"/>
    <dgm:cxn modelId="{A967AE10-211D-4248-85D6-DB6C140F6F33}" type="presParOf" srcId="{F3383DC3-2574-447C-B779-8E24FBDDAEF7}" destId="{09F07A63-2CEB-4201-AD93-96C1D7E91904}" srcOrd="10" destOrd="0" presId="urn:microsoft.com/office/officeart/2005/8/layout/vList5"/>
    <dgm:cxn modelId="{9F7FE23A-6E57-42E4-B2D6-0CE75E25902E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Prefabricated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Schedule Impact/Analysis</a:t>
          </a:r>
          <a:endParaRPr lang="en-US" sz="1200" dirty="0">
            <a:solidFill>
              <a:schemeClr val="tx1"/>
            </a:solidFill>
          </a:endParaRPr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Constructability Analysis</a:t>
          </a:r>
          <a:endParaRPr lang="en-US" sz="1200" dirty="0">
            <a:solidFill>
              <a:schemeClr val="tx1"/>
            </a:solidFill>
          </a:endParaRPr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>
              <a:solidFill>
                <a:srgbClr val="FFC000"/>
              </a:solidFill>
            </a:rPr>
            <a:t>Analysis Conclusion</a:t>
          </a:r>
          <a:endParaRPr lang="en-US" sz="1200" dirty="0">
            <a:solidFill>
              <a:srgbClr val="FFC000"/>
            </a:solidFill>
          </a:endParaRPr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C969E76A-1197-450B-B64D-34EEB41B3F3E}" type="presOf" srcId="{CF8C3C12-A6DD-4BF9-8DEB-6702F694D50E}" destId="{A7D63085-764E-409E-9E46-8BD6A8E48133}" srcOrd="0" destOrd="2" presId="urn:microsoft.com/office/officeart/2005/8/layout/vList5"/>
    <dgm:cxn modelId="{DA1FED55-BC8E-4154-99CA-F9F6A9775956}" type="presOf" srcId="{5EEDEC2C-13D2-4A14-8839-ED793A8A8972}" destId="{0877AF58-61DF-4954-9E83-83E2C6A4C407}" srcOrd="0" destOrd="2" presId="urn:microsoft.com/office/officeart/2005/8/layout/vList5"/>
    <dgm:cxn modelId="{180141AA-067D-48FD-B385-BE915F58FC1B}" type="presOf" srcId="{2347B7D1-B58F-4784-B1C0-951F5B2D2647}" destId="{EF271F48-4993-40F9-963A-7D25A34811B7}" srcOrd="0" destOrd="0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53BC35A0-B011-4FF6-80EE-53CF94C3BEFA}" type="presOf" srcId="{34C65EC1-4138-4CCF-9023-68352EB7A552}" destId="{F3383DC3-2574-447C-B779-8E24FBDDAEF7}" srcOrd="0" destOrd="0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7D6A05D9-DA11-4371-9262-37623E663C8A}" type="presOf" srcId="{8DEC8AF4-EC1E-4309-8484-45EEEB23D596}" destId="{B77CAB57-A158-46B0-B308-DDC5D693F2DE}" srcOrd="0" destOrd="0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FFC89B10-DD0F-429C-A5C6-6E5969D19F58}" type="presOf" srcId="{A27F6D59-76BC-4C17-A345-287BCE6CAD0B}" destId="{E72AED96-A94D-4835-8C13-8B4B961FB48E}" srcOrd="0" destOrd="0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38A9E855-62CD-4ABE-882B-AD0D80074171}" type="presOf" srcId="{DF12C2C2-6CBB-4C03-A82D-3CDE4A0C48DD}" destId="{EF271F48-4993-40F9-963A-7D25A34811B7}" srcOrd="0" destOrd="2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21C18FDD-919D-49A5-B42B-278B499D2425}" type="presOf" srcId="{A5273D86-B603-4ED0-9F68-F2645B9CB39C}" destId="{0877AF58-61DF-4954-9E83-83E2C6A4C407}" srcOrd="0" destOrd="0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EA73D062-BB59-4652-BDD8-F5CD60A47ED9}" type="presOf" srcId="{828CD36C-9FBE-410F-9E00-F235E7A3C8A3}" destId="{E0D8C690-CB9B-465A-8540-DD504E9C57A8}" srcOrd="0" destOrd="2" presId="urn:microsoft.com/office/officeart/2005/8/layout/vList5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E40F39CB-9A16-4205-AAA9-13C95AE8F508}" type="presOf" srcId="{B484F06A-4ED3-492A-A88C-DF299F3D8052}" destId="{E0D8C690-CB9B-465A-8540-DD504E9C57A8}" srcOrd="0" destOrd="0" presId="urn:microsoft.com/office/officeart/2005/8/layout/vList5"/>
    <dgm:cxn modelId="{3070CA7E-67C7-46B2-97C2-A6D3965140B0}" type="presOf" srcId="{93F33942-3411-4B88-B3FB-69E8D17B0A59}" destId="{0877AF58-61DF-4954-9E83-83E2C6A4C407}" srcOrd="0" destOrd="1" presId="urn:microsoft.com/office/officeart/2005/8/layout/vList5"/>
    <dgm:cxn modelId="{AAD096A1-1CD3-43B1-BE33-A42127BBAA03}" type="presOf" srcId="{E0EB6EE6-5C6B-4F35-966B-F9541C9144D6}" destId="{A7D63085-764E-409E-9E46-8BD6A8E48133}" srcOrd="0" destOrd="3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923ED542-5EA8-4563-BE2B-6BA67BCEB4AD}" type="presOf" srcId="{BC160EC9-C8D8-4247-9423-C8868961E3CB}" destId="{A7D63085-764E-409E-9E46-8BD6A8E48133}" srcOrd="0" destOrd="4" presId="urn:microsoft.com/office/officeart/2005/8/layout/vList5"/>
    <dgm:cxn modelId="{80336AD4-A956-4170-B61B-8FB995B9CDD3}" type="presOf" srcId="{8443D72D-8DB7-4028-99B1-10F9D2F9EF4C}" destId="{F858CA2D-3816-4C05-8DDD-323DD347623E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7FF775B6-8E6C-4A7E-8790-9C941A0811EB}" type="presOf" srcId="{FD70B324-5153-4136-BB55-69534A61A616}" destId="{EF271F48-4993-40F9-963A-7D25A34811B7}" srcOrd="0" destOrd="3" presId="urn:microsoft.com/office/officeart/2005/8/layout/vList5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DC2B03BF-1596-4C75-A030-48EA22CB178D}" type="presOf" srcId="{CE313801-4AE8-43E4-AE5F-B0B504D1E8C3}" destId="{2EA1327D-CC79-4E7A-81D8-E6277933AFCA}" srcOrd="0" destOrd="0" presId="urn:microsoft.com/office/officeart/2005/8/layout/vList5"/>
    <dgm:cxn modelId="{B567DCAC-B1FD-4B4A-AD06-1237992F59AF}" type="presOf" srcId="{A40EA817-ED98-4FC5-A298-175505C47D8D}" destId="{A7D63085-764E-409E-9E46-8BD6A8E48133}" srcOrd="0" destOrd="1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E502A2FE-152E-462C-A19A-14A7ACB578F8}" type="presOf" srcId="{FA828FEE-F397-4183-A322-7FE8F249EC1E}" destId="{EF271F48-4993-40F9-963A-7D25A34811B7}" srcOrd="0" destOrd="1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59AA0FA8-9069-422F-8996-7462E13CB33D}" type="presOf" srcId="{880FA489-86D4-4E3A-8A06-5E060374EC88}" destId="{E0D8C690-CB9B-465A-8540-DD504E9C57A8}" srcOrd="0" destOrd="3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761CB6F2-35AE-478C-9CA9-4209FB05942C}" type="presOf" srcId="{4967716D-05E6-48DF-9139-D6AB6757F9FC}" destId="{3E192AE9-7866-45BC-B1BE-088ECDCD2F60}" srcOrd="0" destOrd="0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517D70A7-B6AC-4477-AA9B-8973F6D48DB5}" type="presOf" srcId="{37130B5D-E0DE-4530-9F98-FB7467CC34D0}" destId="{A7D63085-764E-409E-9E46-8BD6A8E48133}" srcOrd="0" destOrd="0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CCB2432D-F43F-44FC-B45E-412CE5292AE4}" type="presOf" srcId="{3DEAFEBA-87E1-4149-A474-0F937DD87AEA}" destId="{E0D8C690-CB9B-465A-8540-DD504E9C57A8}" srcOrd="0" destOrd="1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8FC26301-DFC8-4AC2-A533-8017D9B6C803}" type="presOf" srcId="{269B9C7B-65CC-48BC-8E4F-DE4FB50C1237}" destId="{8C8CE2DE-92D2-45D3-8BCF-761B3CEABEFF}" srcOrd="0" destOrd="0" presId="urn:microsoft.com/office/officeart/2005/8/layout/vList5"/>
    <dgm:cxn modelId="{FC433801-0A44-4645-8BF5-7D06D65C3E94}" type="presOf" srcId="{6201DFEC-9515-4DC8-9698-4D228FD48A16}" destId="{0877AF58-61DF-4954-9E83-83E2C6A4C407}" srcOrd="0" destOrd="3" presId="urn:microsoft.com/office/officeart/2005/8/layout/vList5"/>
    <dgm:cxn modelId="{D2D6A3B4-16C7-47BC-A4AA-6CE4A6D4F0B2}" type="presParOf" srcId="{F3383DC3-2574-447C-B779-8E24FBDDAEF7}" destId="{4D9C62BD-3CC2-49BA-8240-5606DE112955}" srcOrd="0" destOrd="0" presId="urn:microsoft.com/office/officeart/2005/8/layout/vList5"/>
    <dgm:cxn modelId="{D12383DA-35DA-4871-A6CA-BF53A81CB44D}" type="presParOf" srcId="{4D9C62BD-3CC2-49BA-8240-5606DE112955}" destId="{8C8CE2DE-92D2-45D3-8BCF-761B3CEABEFF}" srcOrd="0" destOrd="0" presId="urn:microsoft.com/office/officeart/2005/8/layout/vList5"/>
    <dgm:cxn modelId="{8ECD9696-75D9-437B-8B96-34707356AEDC}" type="presParOf" srcId="{F3383DC3-2574-447C-B779-8E24FBDDAEF7}" destId="{37DB7F35-1C92-4490-B804-59A815F77C07}" srcOrd="1" destOrd="0" presId="urn:microsoft.com/office/officeart/2005/8/layout/vList5"/>
    <dgm:cxn modelId="{BECFF8CB-F41C-47EC-962B-B0E1D1FB3C48}" type="presParOf" srcId="{F3383DC3-2574-447C-B779-8E24FBDDAEF7}" destId="{78E5B45B-A532-4BC0-A207-75D8AC53C346}" srcOrd="2" destOrd="0" presId="urn:microsoft.com/office/officeart/2005/8/layout/vList5"/>
    <dgm:cxn modelId="{2634FA9B-0E4C-4768-986B-CDBBAA85323F}" type="presParOf" srcId="{78E5B45B-A532-4BC0-A207-75D8AC53C346}" destId="{B77CAB57-A158-46B0-B308-DDC5D693F2DE}" srcOrd="0" destOrd="0" presId="urn:microsoft.com/office/officeart/2005/8/layout/vList5"/>
    <dgm:cxn modelId="{6E9802AD-00A5-476E-BFC9-9E55CEBBBD2B}" type="presParOf" srcId="{78E5B45B-A532-4BC0-A207-75D8AC53C346}" destId="{A7D63085-764E-409E-9E46-8BD6A8E48133}" srcOrd="1" destOrd="0" presId="urn:microsoft.com/office/officeart/2005/8/layout/vList5"/>
    <dgm:cxn modelId="{2362531A-35BC-4949-9133-22C8D2069754}" type="presParOf" srcId="{F3383DC3-2574-447C-B779-8E24FBDDAEF7}" destId="{93F28367-65CF-4DE2-9989-F84764688D3B}" srcOrd="3" destOrd="0" presId="urn:microsoft.com/office/officeart/2005/8/layout/vList5"/>
    <dgm:cxn modelId="{478BFA2C-533A-4471-A24F-E2CA58FDEBA4}" type="presParOf" srcId="{F3383DC3-2574-447C-B779-8E24FBDDAEF7}" destId="{F9BC3822-3580-469A-91FC-0603E116306D}" srcOrd="4" destOrd="0" presId="urn:microsoft.com/office/officeart/2005/8/layout/vList5"/>
    <dgm:cxn modelId="{B8139805-E450-41CD-B68D-B254EE187BA9}" type="presParOf" srcId="{F9BC3822-3580-469A-91FC-0603E116306D}" destId="{E72AED96-A94D-4835-8C13-8B4B961FB48E}" srcOrd="0" destOrd="0" presId="urn:microsoft.com/office/officeart/2005/8/layout/vList5"/>
    <dgm:cxn modelId="{1F9423B4-319C-42F4-927B-2D4B54A726C1}" type="presParOf" srcId="{F9BC3822-3580-469A-91FC-0603E116306D}" destId="{0877AF58-61DF-4954-9E83-83E2C6A4C407}" srcOrd="1" destOrd="0" presId="urn:microsoft.com/office/officeart/2005/8/layout/vList5"/>
    <dgm:cxn modelId="{AA9603A4-3AC7-469A-B555-FE99E4B358BB}" type="presParOf" srcId="{F3383DC3-2574-447C-B779-8E24FBDDAEF7}" destId="{4DA7CD68-DBCC-458A-A507-46343D1B2104}" srcOrd="5" destOrd="0" presId="urn:microsoft.com/office/officeart/2005/8/layout/vList5"/>
    <dgm:cxn modelId="{AE581DA7-7720-43F3-B3AF-15C958934233}" type="presParOf" srcId="{F3383DC3-2574-447C-B779-8E24FBDDAEF7}" destId="{D1F56A32-3DD1-4B8A-9AA9-1D171369C1C8}" srcOrd="6" destOrd="0" presId="urn:microsoft.com/office/officeart/2005/8/layout/vList5"/>
    <dgm:cxn modelId="{4D39643B-43B6-4C4A-9873-112AED1BDCE1}" type="presParOf" srcId="{D1F56A32-3DD1-4B8A-9AA9-1D171369C1C8}" destId="{2EA1327D-CC79-4E7A-81D8-E6277933AFCA}" srcOrd="0" destOrd="0" presId="urn:microsoft.com/office/officeart/2005/8/layout/vList5"/>
    <dgm:cxn modelId="{A713AC8C-94E5-4872-8A9F-AF4988CB94A1}" type="presParOf" srcId="{D1F56A32-3DD1-4B8A-9AA9-1D171369C1C8}" destId="{EF271F48-4993-40F9-963A-7D25A34811B7}" srcOrd="1" destOrd="0" presId="urn:microsoft.com/office/officeart/2005/8/layout/vList5"/>
    <dgm:cxn modelId="{344FC1C5-74B0-4FA3-B91F-0FB8785D631B}" type="presParOf" srcId="{F3383DC3-2574-447C-B779-8E24FBDDAEF7}" destId="{8D326BFF-8AF7-499D-BD37-4C2F5C4B53D6}" srcOrd="7" destOrd="0" presId="urn:microsoft.com/office/officeart/2005/8/layout/vList5"/>
    <dgm:cxn modelId="{E7D9767C-D8A9-4128-9FD0-5671DD913D76}" type="presParOf" srcId="{F3383DC3-2574-447C-B779-8E24FBDDAEF7}" destId="{8A4C29B1-2B48-4F11-AD97-CFF7935950D3}" srcOrd="8" destOrd="0" presId="urn:microsoft.com/office/officeart/2005/8/layout/vList5"/>
    <dgm:cxn modelId="{F3D4A122-B104-4ABC-A8A8-D0F4ADB4C4DE}" type="presParOf" srcId="{8A4C29B1-2B48-4F11-AD97-CFF7935950D3}" destId="{F858CA2D-3816-4C05-8DDD-323DD347623E}" srcOrd="0" destOrd="0" presId="urn:microsoft.com/office/officeart/2005/8/layout/vList5"/>
    <dgm:cxn modelId="{D465BDA8-ED83-401A-A1A4-665A20991489}" type="presParOf" srcId="{8A4C29B1-2B48-4F11-AD97-CFF7935950D3}" destId="{E0D8C690-CB9B-465A-8540-DD504E9C57A8}" srcOrd="1" destOrd="0" presId="urn:microsoft.com/office/officeart/2005/8/layout/vList5"/>
    <dgm:cxn modelId="{EB219BC8-D68C-499D-BE9E-D76D9D3EABF0}" type="presParOf" srcId="{F3383DC3-2574-447C-B779-8E24FBDDAEF7}" destId="{179203E9-3098-4D6C-8018-E70FE4AE7CE1}" srcOrd="9" destOrd="0" presId="urn:microsoft.com/office/officeart/2005/8/layout/vList5"/>
    <dgm:cxn modelId="{F99F2B00-4E49-4819-9B21-0A2A1BC32040}" type="presParOf" srcId="{F3383DC3-2574-447C-B779-8E24FBDDAEF7}" destId="{09F07A63-2CEB-4201-AD93-96C1D7E91904}" srcOrd="10" destOrd="0" presId="urn:microsoft.com/office/officeart/2005/8/layout/vList5"/>
    <dgm:cxn modelId="{D7CF65FA-B6ED-4881-B3E8-06AAC24067C0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96CC72-6B46-4DAD-B35D-574F6C1004D3}" type="presOf" srcId="{5EEDEC2C-13D2-4A14-8839-ED793A8A8972}" destId="{0877AF58-61DF-4954-9E83-83E2C6A4C407}" srcOrd="0" destOrd="2" presId="urn:microsoft.com/office/officeart/2005/8/layout/vList5"/>
    <dgm:cxn modelId="{A312468F-31FB-4CF0-927D-660F70B4905C}" type="presOf" srcId="{CF8C3C12-A6DD-4BF9-8DEB-6702F694D50E}" destId="{A7D63085-764E-409E-9E46-8BD6A8E48133}" srcOrd="0" destOrd="2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E6F01B81-B284-4179-AFAC-C308B28BA81B}" type="presOf" srcId="{A5273D86-B603-4ED0-9F68-F2645B9CB39C}" destId="{0877AF58-61DF-4954-9E83-83E2C6A4C407}" srcOrd="0" destOrd="0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ACBCA148-1EF4-4224-A431-340BEE8BA4A1}" type="presOf" srcId="{8DEC8AF4-EC1E-4309-8484-45EEEB23D596}" destId="{B77CAB57-A158-46B0-B308-DDC5D693F2DE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EA376783-E774-4071-8769-80544BEC55B4}" type="presOf" srcId="{828CD36C-9FBE-410F-9E00-F235E7A3C8A3}" destId="{E0D8C690-CB9B-465A-8540-DD504E9C57A8}" srcOrd="0" destOrd="2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7D5861A0-B39D-4177-A751-148A90D7BE23}" type="presOf" srcId="{FA828FEE-F397-4183-A322-7FE8F249EC1E}" destId="{EF271F48-4993-40F9-963A-7D25A34811B7}" srcOrd="0" destOrd="1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F381E197-13FC-44C8-9816-F98974E201E5}" type="presOf" srcId="{A40EA817-ED98-4FC5-A298-175505C47D8D}" destId="{A7D63085-764E-409E-9E46-8BD6A8E48133}" srcOrd="0" destOrd="1" presId="urn:microsoft.com/office/officeart/2005/8/layout/vList5"/>
    <dgm:cxn modelId="{B604ACF4-4083-4CDC-84FC-C87746DAD803}" type="presOf" srcId="{6201DFEC-9515-4DC8-9698-4D228FD48A16}" destId="{0877AF58-61DF-4954-9E83-83E2C6A4C407}" srcOrd="0" destOrd="3" presId="urn:microsoft.com/office/officeart/2005/8/layout/vList5"/>
    <dgm:cxn modelId="{183441C5-E5FA-4585-81D7-BC30F58DC958}" type="presOf" srcId="{CE313801-4AE8-43E4-AE5F-B0B504D1E8C3}" destId="{2EA1327D-CC79-4E7A-81D8-E6277933AFCA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35EF2543-79BF-4DF4-8A0A-B9C9EF9D5A73}" type="presOf" srcId="{3DEAFEBA-87E1-4149-A474-0F937DD87AEA}" destId="{E0D8C690-CB9B-465A-8540-DD504E9C57A8}" srcOrd="0" destOrd="1" presId="urn:microsoft.com/office/officeart/2005/8/layout/vList5"/>
    <dgm:cxn modelId="{945D057C-E30A-43F6-A312-627B56B31B9B}" type="presOf" srcId="{E0EB6EE6-5C6B-4F35-966B-F9541C9144D6}" destId="{A7D63085-764E-409E-9E46-8BD6A8E48133}" srcOrd="0" destOrd="3" presId="urn:microsoft.com/office/officeart/2005/8/layout/vList5"/>
    <dgm:cxn modelId="{CFAD1582-5C91-4581-9342-99051FC84A25}" type="presOf" srcId="{A27F6D59-76BC-4C17-A345-287BCE6CAD0B}" destId="{E72AED96-A94D-4835-8C13-8B4B961FB48E}" srcOrd="0" destOrd="0" presId="urn:microsoft.com/office/officeart/2005/8/layout/vList5"/>
    <dgm:cxn modelId="{20BF9ABD-1261-4A55-B8D5-7FF0CA2B2164}" type="presOf" srcId="{37130B5D-E0DE-4530-9F98-FB7467CC34D0}" destId="{A7D63085-764E-409E-9E46-8BD6A8E48133}" srcOrd="0" destOrd="0" presId="urn:microsoft.com/office/officeart/2005/8/layout/vList5"/>
    <dgm:cxn modelId="{12FA729B-210F-4C6B-AF56-A592275143AA}" type="presOf" srcId="{FD70B324-5153-4136-BB55-69534A61A616}" destId="{EF271F48-4993-40F9-963A-7D25A34811B7}" srcOrd="0" destOrd="3" presId="urn:microsoft.com/office/officeart/2005/8/layout/vList5"/>
    <dgm:cxn modelId="{935CF51A-E17D-4A7B-88E2-0E90B8D87D82}" type="presOf" srcId="{2347B7D1-B58F-4784-B1C0-951F5B2D2647}" destId="{EF271F48-4993-40F9-963A-7D25A34811B7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7394415B-3E8A-48FE-AA54-17D250F6D165}" type="presOf" srcId="{93F33942-3411-4B88-B3FB-69E8D17B0A59}" destId="{0877AF58-61DF-4954-9E83-83E2C6A4C407}" srcOrd="0" destOrd="1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1E6AC33D-FDBF-4A56-A350-CFD61F7C0A05}" type="presOf" srcId="{DF12C2C2-6CBB-4C03-A82D-3CDE4A0C48DD}" destId="{EF271F48-4993-40F9-963A-7D25A34811B7}" srcOrd="0" destOrd="2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6BB20B8B-88A2-4DDB-B6A4-06F552C94BA2}" type="presOf" srcId="{34C65EC1-4138-4CCF-9023-68352EB7A552}" destId="{F3383DC3-2574-447C-B779-8E24FBDDAEF7}" srcOrd="0" destOrd="0" presId="urn:microsoft.com/office/officeart/2005/8/layout/vList5"/>
    <dgm:cxn modelId="{C154A261-DC85-4D22-BB65-390D4C797577}" type="presOf" srcId="{4967716D-05E6-48DF-9139-D6AB6757F9FC}" destId="{3E192AE9-7866-45BC-B1BE-088ECDCD2F60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70FB03F2-BC90-43B8-A464-347FB56D9820}" type="presOf" srcId="{8443D72D-8DB7-4028-99B1-10F9D2F9EF4C}" destId="{F858CA2D-3816-4C05-8DDD-323DD347623E}" srcOrd="0" destOrd="0" presId="urn:microsoft.com/office/officeart/2005/8/layout/vList5"/>
    <dgm:cxn modelId="{B4151855-B01F-43CB-ADA5-708FD095F924}" type="presOf" srcId="{B484F06A-4ED3-492A-A88C-DF299F3D8052}" destId="{E0D8C690-CB9B-465A-8540-DD504E9C57A8}" srcOrd="0" destOrd="0" presId="urn:microsoft.com/office/officeart/2005/8/layout/vList5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6CA82DC9-AE8C-47D3-A305-9FE16FB24570}" type="presOf" srcId="{880FA489-86D4-4E3A-8A06-5E060374EC88}" destId="{E0D8C690-CB9B-465A-8540-DD504E9C57A8}" srcOrd="0" destOrd="3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28B65198-48C0-4F79-8316-CC8AFF042C67}" type="presOf" srcId="{BC160EC9-C8D8-4247-9423-C8868961E3CB}" destId="{A7D63085-764E-409E-9E46-8BD6A8E48133}" srcOrd="0" destOrd="4" presId="urn:microsoft.com/office/officeart/2005/8/layout/vList5"/>
    <dgm:cxn modelId="{436091B6-74F3-4D1A-BC0B-CD01CD931C76}" type="presOf" srcId="{269B9C7B-65CC-48BC-8E4F-DE4FB50C1237}" destId="{8C8CE2DE-92D2-45D3-8BCF-761B3CEABEFF}" srcOrd="0" destOrd="0" presId="urn:microsoft.com/office/officeart/2005/8/layout/vList5"/>
    <dgm:cxn modelId="{3F1FA2DB-7F63-4877-8D6A-874D5944F42D}" type="presParOf" srcId="{F3383DC3-2574-447C-B779-8E24FBDDAEF7}" destId="{4D9C62BD-3CC2-49BA-8240-5606DE112955}" srcOrd="0" destOrd="0" presId="urn:microsoft.com/office/officeart/2005/8/layout/vList5"/>
    <dgm:cxn modelId="{98D7E871-0FA5-4008-BC32-22DDE47E5625}" type="presParOf" srcId="{4D9C62BD-3CC2-49BA-8240-5606DE112955}" destId="{8C8CE2DE-92D2-45D3-8BCF-761B3CEABEFF}" srcOrd="0" destOrd="0" presId="urn:microsoft.com/office/officeart/2005/8/layout/vList5"/>
    <dgm:cxn modelId="{5B39EE93-C39B-4A72-8050-CCE506711947}" type="presParOf" srcId="{F3383DC3-2574-447C-B779-8E24FBDDAEF7}" destId="{37DB7F35-1C92-4490-B804-59A815F77C07}" srcOrd="1" destOrd="0" presId="urn:microsoft.com/office/officeart/2005/8/layout/vList5"/>
    <dgm:cxn modelId="{FAD0D5D2-9EBC-40C9-8789-F14FF959413C}" type="presParOf" srcId="{F3383DC3-2574-447C-B779-8E24FBDDAEF7}" destId="{78E5B45B-A532-4BC0-A207-75D8AC53C346}" srcOrd="2" destOrd="0" presId="urn:microsoft.com/office/officeart/2005/8/layout/vList5"/>
    <dgm:cxn modelId="{7628964B-E211-45DA-8EA6-76F685763216}" type="presParOf" srcId="{78E5B45B-A532-4BC0-A207-75D8AC53C346}" destId="{B77CAB57-A158-46B0-B308-DDC5D693F2DE}" srcOrd="0" destOrd="0" presId="urn:microsoft.com/office/officeart/2005/8/layout/vList5"/>
    <dgm:cxn modelId="{AD10DB14-4D2E-4F24-95E7-ACDCA934647E}" type="presParOf" srcId="{78E5B45B-A532-4BC0-A207-75D8AC53C346}" destId="{A7D63085-764E-409E-9E46-8BD6A8E48133}" srcOrd="1" destOrd="0" presId="urn:microsoft.com/office/officeart/2005/8/layout/vList5"/>
    <dgm:cxn modelId="{F3762B9D-B5FC-4C6E-A1BD-903639C35665}" type="presParOf" srcId="{F3383DC3-2574-447C-B779-8E24FBDDAEF7}" destId="{93F28367-65CF-4DE2-9989-F84764688D3B}" srcOrd="3" destOrd="0" presId="urn:microsoft.com/office/officeart/2005/8/layout/vList5"/>
    <dgm:cxn modelId="{21628F87-CB1E-4AD6-B84B-8B7A86AB636E}" type="presParOf" srcId="{F3383DC3-2574-447C-B779-8E24FBDDAEF7}" destId="{F9BC3822-3580-469A-91FC-0603E116306D}" srcOrd="4" destOrd="0" presId="urn:microsoft.com/office/officeart/2005/8/layout/vList5"/>
    <dgm:cxn modelId="{5FF9D3BD-4786-48F1-9479-94D80AD02B4B}" type="presParOf" srcId="{F9BC3822-3580-469A-91FC-0603E116306D}" destId="{E72AED96-A94D-4835-8C13-8B4B961FB48E}" srcOrd="0" destOrd="0" presId="urn:microsoft.com/office/officeart/2005/8/layout/vList5"/>
    <dgm:cxn modelId="{3AD46ADB-4976-4C8D-8796-B1963440D8C6}" type="presParOf" srcId="{F9BC3822-3580-469A-91FC-0603E116306D}" destId="{0877AF58-61DF-4954-9E83-83E2C6A4C407}" srcOrd="1" destOrd="0" presId="urn:microsoft.com/office/officeart/2005/8/layout/vList5"/>
    <dgm:cxn modelId="{8A040825-1D0D-41BE-A5A6-BEF9BA670691}" type="presParOf" srcId="{F3383DC3-2574-447C-B779-8E24FBDDAEF7}" destId="{4DA7CD68-DBCC-458A-A507-46343D1B2104}" srcOrd="5" destOrd="0" presId="urn:microsoft.com/office/officeart/2005/8/layout/vList5"/>
    <dgm:cxn modelId="{14C8B968-651A-4F45-9D8C-FC3C4034E107}" type="presParOf" srcId="{F3383DC3-2574-447C-B779-8E24FBDDAEF7}" destId="{D1F56A32-3DD1-4B8A-9AA9-1D171369C1C8}" srcOrd="6" destOrd="0" presId="urn:microsoft.com/office/officeart/2005/8/layout/vList5"/>
    <dgm:cxn modelId="{5F17102C-F613-4584-BE2F-842D839F1741}" type="presParOf" srcId="{D1F56A32-3DD1-4B8A-9AA9-1D171369C1C8}" destId="{2EA1327D-CC79-4E7A-81D8-E6277933AFCA}" srcOrd="0" destOrd="0" presId="urn:microsoft.com/office/officeart/2005/8/layout/vList5"/>
    <dgm:cxn modelId="{17EE6192-7BEF-4487-ABB2-9EF83CCA0078}" type="presParOf" srcId="{D1F56A32-3DD1-4B8A-9AA9-1D171369C1C8}" destId="{EF271F48-4993-40F9-963A-7D25A34811B7}" srcOrd="1" destOrd="0" presId="urn:microsoft.com/office/officeart/2005/8/layout/vList5"/>
    <dgm:cxn modelId="{E7652AEF-69F8-438C-837E-EA887AA2CB88}" type="presParOf" srcId="{F3383DC3-2574-447C-B779-8E24FBDDAEF7}" destId="{8D326BFF-8AF7-499D-BD37-4C2F5C4B53D6}" srcOrd="7" destOrd="0" presId="urn:microsoft.com/office/officeart/2005/8/layout/vList5"/>
    <dgm:cxn modelId="{B9F0D606-D719-4FE8-91D8-72BE87205262}" type="presParOf" srcId="{F3383DC3-2574-447C-B779-8E24FBDDAEF7}" destId="{8A4C29B1-2B48-4F11-AD97-CFF7935950D3}" srcOrd="8" destOrd="0" presId="urn:microsoft.com/office/officeart/2005/8/layout/vList5"/>
    <dgm:cxn modelId="{43FC3E83-5EF6-49F6-AD1F-A244C9F5DDF4}" type="presParOf" srcId="{8A4C29B1-2B48-4F11-AD97-CFF7935950D3}" destId="{F858CA2D-3816-4C05-8DDD-323DD347623E}" srcOrd="0" destOrd="0" presId="urn:microsoft.com/office/officeart/2005/8/layout/vList5"/>
    <dgm:cxn modelId="{51A83A99-D46C-486C-9E54-278718D1A010}" type="presParOf" srcId="{8A4C29B1-2B48-4F11-AD97-CFF7935950D3}" destId="{E0D8C690-CB9B-465A-8540-DD504E9C57A8}" srcOrd="1" destOrd="0" presId="urn:microsoft.com/office/officeart/2005/8/layout/vList5"/>
    <dgm:cxn modelId="{FE22A286-B311-45EF-8370-8316572D3CCC}" type="presParOf" srcId="{F3383DC3-2574-447C-B779-8E24FBDDAEF7}" destId="{179203E9-3098-4D6C-8018-E70FE4AE7CE1}" srcOrd="9" destOrd="0" presId="urn:microsoft.com/office/officeart/2005/8/layout/vList5"/>
    <dgm:cxn modelId="{D2D9D3EB-9003-4A59-BE76-BDB233F60DE5}" type="presParOf" srcId="{F3383DC3-2574-447C-B779-8E24FBDDAEF7}" destId="{09F07A63-2CEB-4201-AD93-96C1D7E91904}" srcOrd="10" destOrd="0" presId="urn:microsoft.com/office/officeart/2005/8/layout/vList5"/>
    <dgm:cxn modelId="{92215199-B462-4AD2-B9CD-A873D6D7D99D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>
              <a:solidFill>
                <a:srgbClr val="FFC000"/>
              </a:solidFill>
            </a:rPr>
            <a:t>Requirements Currently Met</a:t>
          </a:r>
          <a:endParaRPr lang="en-US" sz="1200" dirty="0">
            <a:solidFill>
              <a:srgbClr val="FFC000"/>
            </a:solidFill>
          </a:endParaRPr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95CC09-752A-45B8-9F4B-C6BDB9E44882}" type="presOf" srcId="{FA828FEE-F397-4183-A322-7FE8F249EC1E}" destId="{EF271F48-4993-40F9-963A-7D25A34811B7}" srcOrd="0" destOrd="1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769CFCC7-9272-4F7A-BFC7-C753D3BF423C}" type="presOf" srcId="{A40EA817-ED98-4FC5-A298-175505C47D8D}" destId="{A7D63085-764E-409E-9E46-8BD6A8E48133}" srcOrd="0" destOrd="1" presId="urn:microsoft.com/office/officeart/2005/8/layout/vList5"/>
    <dgm:cxn modelId="{9642CDDB-4A23-4F02-97E3-656EF67F989E}" type="presOf" srcId="{269B9C7B-65CC-48BC-8E4F-DE4FB50C1237}" destId="{8C8CE2DE-92D2-45D3-8BCF-761B3CEABEFF}" srcOrd="0" destOrd="0" presId="urn:microsoft.com/office/officeart/2005/8/layout/vList5"/>
    <dgm:cxn modelId="{4CE39AB0-0C71-4026-A806-A725B702FDF1}" type="presOf" srcId="{E0EB6EE6-5C6B-4F35-966B-F9541C9144D6}" destId="{A7D63085-764E-409E-9E46-8BD6A8E48133}" srcOrd="0" destOrd="3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0366861A-7062-4429-911E-C4F21E4EA43D}" type="presOf" srcId="{B484F06A-4ED3-492A-A88C-DF299F3D8052}" destId="{E0D8C690-CB9B-465A-8540-DD504E9C57A8}" srcOrd="0" destOrd="0" presId="urn:microsoft.com/office/officeart/2005/8/layout/vList5"/>
    <dgm:cxn modelId="{56C72C22-B58B-40C5-966C-EDB851CC7DE0}" type="presOf" srcId="{CE313801-4AE8-43E4-AE5F-B0B504D1E8C3}" destId="{2EA1327D-CC79-4E7A-81D8-E6277933AFCA}" srcOrd="0" destOrd="0" presId="urn:microsoft.com/office/officeart/2005/8/layout/vList5"/>
    <dgm:cxn modelId="{94F6728F-3B8A-4B4B-92FA-023D473636F3}" type="presOf" srcId="{6201DFEC-9515-4DC8-9698-4D228FD48A16}" destId="{0877AF58-61DF-4954-9E83-83E2C6A4C407}" srcOrd="0" destOrd="3" presId="urn:microsoft.com/office/officeart/2005/8/layout/vList5"/>
    <dgm:cxn modelId="{8B4A8C9A-1E6A-41DF-BDAB-F5571D4483B8}" type="presOf" srcId="{DF12C2C2-6CBB-4C03-A82D-3CDE4A0C48DD}" destId="{EF271F48-4993-40F9-963A-7D25A34811B7}" srcOrd="0" destOrd="2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149BFEBE-B95A-44B3-8266-723178FA5483}" type="presOf" srcId="{828CD36C-9FBE-410F-9E00-F235E7A3C8A3}" destId="{E0D8C690-CB9B-465A-8540-DD504E9C57A8}" srcOrd="0" destOrd="2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5AE90FE5-770B-4D87-AB4D-552A8076DE7F}" type="presOf" srcId="{4967716D-05E6-48DF-9139-D6AB6757F9FC}" destId="{3E192AE9-7866-45BC-B1BE-088ECDCD2F60}" srcOrd="0" destOrd="0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DA92D30A-9AFE-4DF0-839B-C2DB7B9594AB}" type="presOf" srcId="{5EEDEC2C-13D2-4A14-8839-ED793A8A8972}" destId="{0877AF58-61DF-4954-9E83-83E2C6A4C407}" srcOrd="0" destOrd="2" presId="urn:microsoft.com/office/officeart/2005/8/layout/vList5"/>
    <dgm:cxn modelId="{C5A403AE-246E-486D-B441-DD0317CA24AF}" type="presOf" srcId="{37130B5D-E0DE-4530-9F98-FB7467CC34D0}" destId="{A7D63085-764E-409E-9E46-8BD6A8E48133}" srcOrd="0" destOrd="0" presId="urn:microsoft.com/office/officeart/2005/8/layout/vList5"/>
    <dgm:cxn modelId="{05D4B0B2-7A69-4EEE-A869-FD6D811F05DC}" type="presOf" srcId="{A5273D86-B603-4ED0-9F68-F2645B9CB39C}" destId="{0877AF58-61DF-4954-9E83-83E2C6A4C407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033669A0-352A-46C3-A49F-666BC1556F90}" type="presOf" srcId="{2347B7D1-B58F-4784-B1C0-951F5B2D2647}" destId="{EF271F48-4993-40F9-963A-7D25A34811B7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DB14A971-CE16-4D6A-A518-C86CE744B124}" type="presOf" srcId="{3DEAFEBA-87E1-4149-A474-0F937DD87AEA}" destId="{E0D8C690-CB9B-465A-8540-DD504E9C57A8}" srcOrd="0" destOrd="1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400914F8-1CC5-4997-AC1C-2EE8D06D79E7}" type="presOf" srcId="{CF8C3C12-A6DD-4BF9-8DEB-6702F694D50E}" destId="{A7D63085-764E-409E-9E46-8BD6A8E48133}" srcOrd="0" destOrd="2" presId="urn:microsoft.com/office/officeart/2005/8/layout/vList5"/>
    <dgm:cxn modelId="{A6849734-D848-42C8-A99C-7D68235C53F5}" type="presOf" srcId="{880FA489-86D4-4E3A-8A06-5E060374EC88}" destId="{E0D8C690-CB9B-465A-8540-DD504E9C57A8}" srcOrd="0" destOrd="3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FA749699-52B2-4F7B-B408-8FE1EA8F01A7}" type="presOf" srcId="{FD70B324-5153-4136-BB55-69534A61A616}" destId="{EF271F48-4993-40F9-963A-7D25A34811B7}" srcOrd="0" destOrd="3" presId="urn:microsoft.com/office/officeart/2005/8/layout/vList5"/>
    <dgm:cxn modelId="{5B589198-C64D-4F06-8BB2-D8954A2498A2}" type="presOf" srcId="{93F33942-3411-4B88-B3FB-69E8D17B0A59}" destId="{0877AF58-61DF-4954-9E83-83E2C6A4C407}" srcOrd="0" destOrd="1" presId="urn:microsoft.com/office/officeart/2005/8/layout/vList5"/>
    <dgm:cxn modelId="{E505711E-1679-4CBD-8133-A0586AEB80BC}" type="presOf" srcId="{8443D72D-8DB7-4028-99B1-10F9D2F9EF4C}" destId="{F858CA2D-3816-4C05-8DDD-323DD347623E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556FD39A-9764-448D-AD30-15DB6646854E}" type="presOf" srcId="{BC160EC9-C8D8-4247-9423-C8868961E3CB}" destId="{A7D63085-764E-409E-9E46-8BD6A8E48133}" srcOrd="0" destOrd="4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AB89EBD-CCD9-451B-BB10-7B9BF7BB533D}" type="presOf" srcId="{A27F6D59-76BC-4C17-A345-287BCE6CAD0B}" destId="{E72AED96-A94D-4835-8C13-8B4B961FB48E}" srcOrd="0" destOrd="0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34227A71-52CD-4E7C-8F0D-650A2C6F242C}" type="presOf" srcId="{34C65EC1-4138-4CCF-9023-68352EB7A552}" destId="{F3383DC3-2574-447C-B779-8E24FBDDAEF7}" srcOrd="0" destOrd="0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B3110540-688A-4676-9F70-044CD6AC352F}" type="presOf" srcId="{8DEC8AF4-EC1E-4309-8484-45EEEB23D596}" destId="{B77CAB57-A158-46B0-B308-DDC5D693F2DE}" srcOrd="0" destOrd="0" presId="urn:microsoft.com/office/officeart/2005/8/layout/vList5"/>
    <dgm:cxn modelId="{D3F76FB3-7F5E-471D-8DC6-EBA53FD01359}" type="presParOf" srcId="{F3383DC3-2574-447C-B779-8E24FBDDAEF7}" destId="{4D9C62BD-3CC2-49BA-8240-5606DE112955}" srcOrd="0" destOrd="0" presId="urn:microsoft.com/office/officeart/2005/8/layout/vList5"/>
    <dgm:cxn modelId="{F2404482-6EF2-418C-9130-3D83B8E49BD6}" type="presParOf" srcId="{4D9C62BD-3CC2-49BA-8240-5606DE112955}" destId="{8C8CE2DE-92D2-45D3-8BCF-761B3CEABEFF}" srcOrd="0" destOrd="0" presId="urn:microsoft.com/office/officeart/2005/8/layout/vList5"/>
    <dgm:cxn modelId="{C78E9EEC-856F-424F-9887-43D2AF6C5A51}" type="presParOf" srcId="{F3383DC3-2574-447C-B779-8E24FBDDAEF7}" destId="{37DB7F35-1C92-4490-B804-59A815F77C07}" srcOrd="1" destOrd="0" presId="urn:microsoft.com/office/officeart/2005/8/layout/vList5"/>
    <dgm:cxn modelId="{6E5D216D-9FEE-45CC-9E3C-5081A317E6D9}" type="presParOf" srcId="{F3383DC3-2574-447C-B779-8E24FBDDAEF7}" destId="{78E5B45B-A532-4BC0-A207-75D8AC53C346}" srcOrd="2" destOrd="0" presId="urn:microsoft.com/office/officeart/2005/8/layout/vList5"/>
    <dgm:cxn modelId="{C1D613BD-C528-40A9-AE28-F066449B205A}" type="presParOf" srcId="{78E5B45B-A532-4BC0-A207-75D8AC53C346}" destId="{B77CAB57-A158-46B0-B308-DDC5D693F2DE}" srcOrd="0" destOrd="0" presId="urn:microsoft.com/office/officeart/2005/8/layout/vList5"/>
    <dgm:cxn modelId="{B3FEBBE8-082D-46CE-977F-742D59814EBD}" type="presParOf" srcId="{78E5B45B-A532-4BC0-A207-75D8AC53C346}" destId="{A7D63085-764E-409E-9E46-8BD6A8E48133}" srcOrd="1" destOrd="0" presId="urn:microsoft.com/office/officeart/2005/8/layout/vList5"/>
    <dgm:cxn modelId="{C3711086-1D7F-4500-A3BB-0016344DB618}" type="presParOf" srcId="{F3383DC3-2574-447C-B779-8E24FBDDAEF7}" destId="{93F28367-65CF-4DE2-9989-F84764688D3B}" srcOrd="3" destOrd="0" presId="urn:microsoft.com/office/officeart/2005/8/layout/vList5"/>
    <dgm:cxn modelId="{85FAB320-7462-4A64-B5A6-66FD795825B8}" type="presParOf" srcId="{F3383DC3-2574-447C-B779-8E24FBDDAEF7}" destId="{F9BC3822-3580-469A-91FC-0603E116306D}" srcOrd="4" destOrd="0" presId="urn:microsoft.com/office/officeart/2005/8/layout/vList5"/>
    <dgm:cxn modelId="{EF91D940-57FD-402F-B989-CF598EF9263D}" type="presParOf" srcId="{F9BC3822-3580-469A-91FC-0603E116306D}" destId="{E72AED96-A94D-4835-8C13-8B4B961FB48E}" srcOrd="0" destOrd="0" presId="urn:microsoft.com/office/officeart/2005/8/layout/vList5"/>
    <dgm:cxn modelId="{BF5EDBAC-32DF-472F-BDB9-68F4AE1B9BEF}" type="presParOf" srcId="{F9BC3822-3580-469A-91FC-0603E116306D}" destId="{0877AF58-61DF-4954-9E83-83E2C6A4C407}" srcOrd="1" destOrd="0" presId="urn:microsoft.com/office/officeart/2005/8/layout/vList5"/>
    <dgm:cxn modelId="{7F03A6B0-A516-4686-A3FF-3E23C03A0D8A}" type="presParOf" srcId="{F3383DC3-2574-447C-B779-8E24FBDDAEF7}" destId="{4DA7CD68-DBCC-458A-A507-46343D1B2104}" srcOrd="5" destOrd="0" presId="urn:microsoft.com/office/officeart/2005/8/layout/vList5"/>
    <dgm:cxn modelId="{C8856C48-AAEC-4760-92AC-63D067274D46}" type="presParOf" srcId="{F3383DC3-2574-447C-B779-8E24FBDDAEF7}" destId="{D1F56A32-3DD1-4B8A-9AA9-1D171369C1C8}" srcOrd="6" destOrd="0" presId="urn:microsoft.com/office/officeart/2005/8/layout/vList5"/>
    <dgm:cxn modelId="{05DBCCD2-F4ED-4F47-9BAA-00CFB37706E2}" type="presParOf" srcId="{D1F56A32-3DD1-4B8A-9AA9-1D171369C1C8}" destId="{2EA1327D-CC79-4E7A-81D8-E6277933AFCA}" srcOrd="0" destOrd="0" presId="urn:microsoft.com/office/officeart/2005/8/layout/vList5"/>
    <dgm:cxn modelId="{922A1131-F5A4-4954-9DF1-1D12B8EEAE7F}" type="presParOf" srcId="{D1F56A32-3DD1-4B8A-9AA9-1D171369C1C8}" destId="{EF271F48-4993-40F9-963A-7D25A34811B7}" srcOrd="1" destOrd="0" presId="urn:microsoft.com/office/officeart/2005/8/layout/vList5"/>
    <dgm:cxn modelId="{83E85989-76CE-4373-983D-06C39389DF0C}" type="presParOf" srcId="{F3383DC3-2574-447C-B779-8E24FBDDAEF7}" destId="{8D326BFF-8AF7-499D-BD37-4C2F5C4B53D6}" srcOrd="7" destOrd="0" presId="urn:microsoft.com/office/officeart/2005/8/layout/vList5"/>
    <dgm:cxn modelId="{4F7A89CE-8E16-4F1A-85BE-CECA3F761D96}" type="presParOf" srcId="{F3383DC3-2574-447C-B779-8E24FBDDAEF7}" destId="{8A4C29B1-2B48-4F11-AD97-CFF7935950D3}" srcOrd="8" destOrd="0" presId="urn:microsoft.com/office/officeart/2005/8/layout/vList5"/>
    <dgm:cxn modelId="{0FD738DF-716F-4379-AF0A-0E9EB4B6DB85}" type="presParOf" srcId="{8A4C29B1-2B48-4F11-AD97-CFF7935950D3}" destId="{F858CA2D-3816-4C05-8DDD-323DD347623E}" srcOrd="0" destOrd="0" presId="urn:microsoft.com/office/officeart/2005/8/layout/vList5"/>
    <dgm:cxn modelId="{22443A32-4596-4294-8A27-61A54065171F}" type="presParOf" srcId="{8A4C29B1-2B48-4F11-AD97-CFF7935950D3}" destId="{E0D8C690-CB9B-465A-8540-DD504E9C57A8}" srcOrd="1" destOrd="0" presId="urn:microsoft.com/office/officeart/2005/8/layout/vList5"/>
    <dgm:cxn modelId="{6F4BBEBA-2E9A-4F46-8FB4-2922D1DD5F0C}" type="presParOf" srcId="{F3383DC3-2574-447C-B779-8E24FBDDAEF7}" destId="{179203E9-3098-4D6C-8018-E70FE4AE7CE1}" srcOrd="9" destOrd="0" presId="urn:microsoft.com/office/officeart/2005/8/layout/vList5"/>
    <dgm:cxn modelId="{7E2ADED8-1145-4D01-BD07-2758534EC573}" type="presParOf" srcId="{F3383DC3-2574-447C-B779-8E24FBDDAEF7}" destId="{09F07A63-2CEB-4201-AD93-96C1D7E91904}" srcOrd="10" destOrd="0" presId="urn:microsoft.com/office/officeart/2005/8/layout/vList5"/>
    <dgm:cxn modelId="{FC48D0BF-1A04-4BB2-B367-57FEA4B2C450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Requirements Currently Met</a:t>
          </a:r>
          <a:endParaRPr lang="en-US" sz="1200" dirty="0">
            <a:solidFill>
              <a:schemeClr val="tx1"/>
            </a:solidFill>
          </a:endParaRPr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>
              <a:solidFill>
                <a:srgbClr val="FFC000"/>
              </a:solidFill>
            </a:rPr>
            <a:t>Additional Requirements</a:t>
          </a:r>
          <a:endParaRPr lang="en-US" sz="1200" dirty="0">
            <a:solidFill>
              <a:srgbClr val="FFC000"/>
            </a:solidFill>
          </a:endParaRPr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4A2404-F6CE-42FB-8D4B-F5422987466E}" type="presOf" srcId="{3DEAFEBA-87E1-4149-A474-0F937DD87AEA}" destId="{E0D8C690-CB9B-465A-8540-DD504E9C57A8}" srcOrd="0" destOrd="1" presId="urn:microsoft.com/office/officeart/2005/8/layout/vList5"/>
    <dgm:cxn modelId="{D80CC644-6BE5-49CA-8F22-37027DEF3675}" type="presOf" srcId="{E0EB6EE6-5C6B-4F35-966B-F9541C9144D6}" destId="{A7D63085-764E-409E-9E46-8BD6A8E48133}" srcOrd="0" destOrd="3" presId="urn:microsoft.com/office/officeart/2005/8/layout/vList5"/>
    <dgm:cxn modelId="{AFCEA4B4-298F-45C9-972A-D607E80CAB02}" type="presOf" srcId="{DF12C2C2-6CBB-4C03-A82D-3CDE4A0C48DD}" destId="{EF271F48-4993-40F9-963A-7D25A34811B7}" srcOrd="0" destOrd="2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F8FBF696-534B-4342-811F-5DC362E592D0}" type="presOf" srcId="{4967716D-05E6-48DF-9139-D6AB6757F9FC}" destId="{3E192AE9-7866-45BC-B1BE-088ECDCD2F60}" srcOrd="0" destOrd="0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CECA63DA-965C-44E1-8434-51B332D384B1}" type="presOf" srcId="{A27F6D59-76BC-4C17-A345-287BCE6CAD0B}" destId="{E72AED96-A94D-4835-8C13-8B4B961FB48E}" srcOrd="0" destOrd="0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EBE08AFA-DC40-4C0D-86DA-94630D19AFD8}" type="presOf" srcId="{2347B7D1-B58F-4784-B1C0-951F5B2D2647}" destId="{EF271F48-4993-40F9-963A-7D25A34811B7}" srcOrd="0" destOrd="0" presId="urn:microsoft.com/office/officeart/2005/8/layout/vList5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AD759EB9-B835-4336-8C5C-A5B7BD4E3839}" type="presOf" srcId="{37130B5D-E0DE-4530-9F98-FB7467CC34D0}" destId="{A7D63085-764E-409E-9E46-8BD6A8E48133}" srcOrd="0" destOrd="0" presId="urn:microsoft.com/office/officeart/2005/8/layout/vList5"/>
    <dgm:cxn modelId="{D9EE781F-1360-4CE2-8571-8060E0BD1C20}" type="presOf" srcId="{269B9C7B-65CC-48BC-8E4F-DE4FB50C1237}" destId="{8C8CE2DE-92D2-45D3-8BCF-761B3CEABEFF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4BAC3239-E691-499C-ADE7-4F73A4A6FA4B}" type="presOf" srcId="{828CD36C-9FBE-410F-9E00-F235E7A3C8A3}" destId="{E0D8C690-CB9B-465A-8540-DD504E9C57A8}" srcOrd="0" destOrd="2" presId="urn:microsoft.com/office/officeart/2005/8/layout/vList5"/>
    <dgm:cxn modelId="{4F644949-75D8-49CD-97AE-9666B9C7E828}" type="presOf" srcId="{A40EA817-ED98-4FC5-A298-175505C47D8D}" destId="{A7D63085-764E-409E-9E46-8BD6A8E48133}" srcOrd="0" destOrd="1" presId="urn:microsoft.com/office/officeart/2005/8/layout/vList5"/>
    <dgm:cxn modelId="{F6636FEB-2767-4FD2-9E67-1A38CE108341}" type="presOf" srcId="{8DEC8AF4-EC1E-4309-8484-45EEEB23D596}" destId="{B77CAB57-A158-46B0-B308-DDC5D693F2DE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921E40E8-E63D-48D7-ADEF-69024F1C828E}" type="presOf" srcId="{FA828FEE-F397-4183-A322-7FE8F249EC1E}" destId="{EF271F48-4993-40F9-963A-7D25A34811B7}" srcOrd="0" destOrd="1" presId="urn:microsoft.com/office/officeart/2005/8/layout/vList5"/>
    <dgm:cxn modelId="{94D49D65-5236-4381-8E87-24405C77CE26}" type="presOf" srcId="{8443D72D-8DB7-4028-99B1-10F9D2F9EF4C}" destId="{F858CA2D-3816-4C05-8DDD-323DD347623E}" srcOrd="0" destOrd="0" presId="urn:microsoft.com/office/officeart/2005/8/layout/vList5"/>
    <dgm:cxn modelId="{1E207BA6-3C33-4778-9164-35961896579D}" type="presOf" srcId="{FD70B324-5153-4136-BB55-69534A61A616}" destId="{EF271F48-4993-40F9-963A-7D25A34811B7}" srcOrd="0" destOrd="3" presId="urn:microsoft.com/office/officeart/2005/8/layout/vList5"/>
    <dgm:cxn modelId="{3DE82391-AC8F-435C-BD32-C4C08856A942}" type="presOf" srcId="{BC160EC9-C8D8-4247-9423-C8868961E3CB}" destId="{A7D63085-764E-409E-9E46-8BD6A8E48133}" srcOrd="0" destOrd="4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5E4725EB-BB15-45F8-B742-97A803456227}" type="presOf" srcId="{CF8C3C12-A6DD-4BF9-8DEB-6702F694D50E}" destId="{A7D63085-764E-409E-9E46-8BD6A8E48133}" srcOrd="0" destOrd="2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545C6E8D-9373-4566-8537-C331EB9B4B6C}" type="presOf" srcId="{34C65EC1-4138-4CCF-9023-68352EB7A552}" destId="{F3383DC3-2574-447C-B779-8E24FBDDAEF7}" srcOrd="0" destOrd="0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A2160311-DF53-4AB6-8969-ED7EB4BD4603}" type="presOf" srcId="{B484F06A-4ED3-492A-A88C-DF299F3D8052}" destId="{E0D8C690-CB9B-465A-8540-DD504E9C57A8}" srcOrd="0" destOrd="0" presId="urn:microsoft.com/office/officeart/2005/8/layout/vList5"/>
    <dgm:cxn modelId="{AA162B03-ABFB-4856-B6F2-675AEFB55D41}" type="presOf" srcId="{880FA489-86D4-4E3A-8A06-5E060374EC88}" destId="{E0D8C690-CB9B-465A-8540-DD504E9C57A8}" srcOrd="0" destOrd="3" presId="urn:microsoft.com/office/officeart/2005/8/layout/vList5"/>
    <dgm:cxn modelId="{F3A297B6-F131-40DC-A4A4-E99DB7953F74}" type="presOf" srcId="{CE313801-4AE8-43E4-AE5F-B0B504D1E8C3}" destId="{2EA1327D-CC79-4E7A-81D8-E6277933AFCA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CAB0B40C-7131-4AE2-B683-F15282D96A2D}" type="presOf" srcId="{93F33942-3411-4B88-B3FB-69E8D17B0A59}" destId="{0877AF58-61DF-4954-9E83-83E2C6A4C407}" srcOrd="0" destOrd="1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5859C74F-1388-47F8-ADD7-2B7B43809884}" type="presOf" srcId="{6201DFEC-9515-4DC8-9698-4D228FD48A16}" destId="{0877AF58-61DF-4954-9E83-83E2C6A4C407}" srcOrd="0" destOrd="3" presId="urn:microsoft.com/office/officeart/2005/8/layout/vList5"/>
    <dgm:cxn modelId="{0F04F7E8-0156-4886-9F82-B75DDA64F989}" type="presOf" srcId="{A5273D86-B603-4ED0-9F68-F2645B9CB39C}" destId="{0877AF58-61DF-4954-9E83-83E2C6A4C407}" srcOrd="0" destOrd="0" presId="urn:microsoft.com/office/officeart/2005/8/layout/vList5"/>
    <dgm:cxn modelId="{8D73FBF4-61F2-4288-BC7E-6C46ADDBAC26}" type="presOf" srcId="{5EEDEC2C-13D2-4A14-8839-ED793A8A8972}" destId="{0877AF58-61DF-4954-9E83-83E2C6A4C407}" srcOrd="0" destOrd="2" presId="urn:microsoft.com/office/officeart/2005/8/layout/vList5"/>
    <dgm:cxn modelId="{0FF4F7F8-F7D3-4BCE-BB7F-63CC7990D029}" type="presParOf" srcId="{F3383DC3-2574-447C-B779-8E24FBDDAEF7}" destId="{4D9C62BD-3CC2-49BA-8240-5606DE112955}" srcOrd="0" destOrd="0" presId="urn:microsoft.com/office/officeart/2005/8/layout/vList5"/>
    <dgm:cxn modelId="{1480E662-D3B0-4169-9296-BDE5FA2C0A6E}" type="presParOf" srcId="{4D9C62BD-3CC2-49BA-8240-5606DE112955}" destId="{8C8CE2DE-92D2-45D3-8BCF-761B3CEABEFF}" srcOrd="0" destOrd="0" presId="urn:microsoft.com/office/officeart/2005/8/layout/vList5"/>
    <dgm:cxn modelId="{C6F3209A-D34F-4284-A74A-61C653B95CDB}" type="presParOf" srcId="{F3383DC3-2574-447C-B779-8E24FBDDAEF7}" destId="{37DB7F35-1C92-4490-B804-59A815F77C07}" srcOrd="1" destOrd="0" presId="urn:microsoft.com/office/officeart/2005/8/layout/vList5"/>
    <dgm:cxn modelId="{EF625E03-3358-453F-8298-E6C8F815362B}" type="presParOf" srcId="{F3383DC3-2574-447C-B779-8E24FBDDAEF7}" destId="{78E5B45B-A532-4BC0-A207-75D8AC53C346}" srcOrd="2" destOrd="0" presId="urn:microsoft.com/office/officeart/2005/8/layout/vList5"/>
    <dgm:cxn modelId="{033F8CB9-E55A-46DB-B134-ED5C9550F1A1}" type="presParOf" srcId="{78E5B45B-A532-4BC0-A207-75D8AC53C346}" destId="{B77CAB57-A158-46B0-B308-DDC5D693F2DE}" srcOrd="0" destOrd="0" presId="urn:microsoft.com/office/officeart/2005/8/layout/vList5"/>
    <dgm:cxn modelId="{335518A7-6A3B-4289-A7E1-66C8586B165A}" type="presParOf" srcId="{78E5B45B-A532-4BC0-A207-75D8AC53C346}" destId="{A7D63085-764E-409E-9E46-8BD6A8E48133}" srcOrd="1" destOrd="0" presId="urn:microsoft.com/office/officeart/2005/8/layout/vList5"/>
    <dgm:cxn modelId="{AEE1EF42-B962-44E1-8BB2-B86E69AB040D}" type="presParOf" srcId="{F3383DC3-2574-447C-B779-8E24FBDDAEF7}" destId="{93F28367-65CF-4DE2-9989-F84764688D3B}" srcOrd="3" destOrd="0" presId="urn:microsoft.com/office/officeart/2005/8/layout/vList5"/>
    <dgm:cxn modelId="{639329B3-7739-4177-98A4-76418CCBDC9C}" type="presParOf" srcId="{F3383DC3-2574-447C-B779-8E24FBDDAEF7}" destId="{F9BC3822-3580-469A-91FC-0603E116306D}" srcOrd="4" destOrd="0" presId="urn:microsoft.com/office/officeart/2005/8/layout/vList5"/>
    <dgm:cxn modelId="{B5A7EC13-3728-4702-81C7-A88E6BCD54F9}" type="presParOf" srcId="{F9BC3822-3580-469A-91FC-0603E116306D}" destId="{E72AED96-A94D-4835-8C13-8B4B961FB48E}" srcOrd="0" destOrd="0" presId="urn:microsoft.com/office/officeart/2005/8/layout/vList5"/>
    <dgm:cxn modelId="{1373A10B-4BBF-4F6D-A204-98262A449E42}" type="presParOf" srcId="{F9BC3822-3580-469A-91FC-0603E116306D}" destId="{0877AF58-61DF-4954-9E83-83E2C6A4C407}" srcOrd="1" destOrd="0" presId="urn:microsoft.com/office/officeart/2005/8/layout/vList5"/>
    <dgm:cxn modelId="{CA273FCE-98E1-4AA4-AEC1-8B60A60439F1}" type="presParOf" srcId="{F3383DC3-2574-447C-B779-8E24FBDDAEF7}" destId="{4DA7CD68-DBCC-458A-A507-46343D1B2104}" srcOrd="5" destOrd="0" presId="urn:microsoft.com/office/officeart/2005/8/layout/vList5"/>
    <dgm:cxn modelId="{5780F821-E383-419D-9398-D028699ED8F9}" type="presParOf" srcId="{F3383DC3-2574-447C-B779-8E24FBDDAEF7}" destId="{D1F56A32-3DD1-4B8A-9AA9-1D171369C1C8}" srcOrd="6" destOrd="0" presId="urn:microsoft.com/office/officeart/2005/8/layout/vList5"/>
    <dgm:cxn modelId="{9FF390A9-A949-47ED-ADEA-8D72C965996B}" type="presParOf" srcId="{D1F56A32-3DD1-4B8A-9AA9-1D171369C1C8}" destId="{2EA1327D-CC79-4E7A-81D8-E6277933AFCA}" srcOrd="0" destOrd="0" presId="urn:microsoft.com/office/officeart/2005/8/layout/vList5"/>
    <dgm:cxn modelId="{03805896-C61A-4A90-92C4-71753A4CA862}" type="presParOf" srcId="{D1F56A32-3DD1-4B8A-9AA9-1D171369C1C8}" destId="{EF271F48-4993-40F9-963A-7D25A34811B7}" srcOrd="1" destOrd="0" presId="urn:microsoft.com/office/officeart/2005/8/layout/vList5"/>
    <dgm:cxn modelId="{D0EFDEAC-BA19-430D-BBA6-6C4BE3C36B01}" type="presParOf" srcId="{F3383DC3-2574-447C-B779-8E24FBDDAEF7}" destId="{8D326BFF-8AF7-499D-BD37-4C2F5C4B53D6}" srcOrd="7" destOrd="0" presId="urn:microsoft.com/office/officeart/2005/8/layout/vList5"/>
    <dgm:cxn modelId="{D8613CC8-E3CE-4A55-AC97-B5E9F1C49329}" type="presParOf" srcId="{F3383DC3-2574-447C-B779-8E24FBDDAEF7}" destId="{8A4C29B1-2B48-4F11-AD97-CFF7935950D3}" srcOrd="8" destOrd="0" presId="urn:microsoft.com/office/officeart/2005/8/layout/vList5"/>
    <dgm:cxn modelId="{5AD073D9-D01F-4668-B2E9-B8E87E6CAA33}" type="presParOf" srcId="{8A4C29B1-2B48-4F11-AD97-CFF7935950D3}" destId="{F858CA2D-3816-4C05-8DDD-323DD347623E}" srcOrd="0" destOrd="0" presId="urn:microsoft.com/office/officeart/2005/8/layout/vList5"/>
    <dgm:cxn modelId="{7071ACE8-DEAF-4C55-B31A-B6FB28F7F33A}" type="presParOf" srcId="{8A4C29B1-2B48-4F11-AD97-CFF7935950D3}" destId="{E0D8C690-CB9B-465A-8540-DD504E9C57A8}" srcOrd="1" destOrd="0" presId="urn:microsoft.com/office/officeart/2005/8/layout/vList5"/>
    <dgm:cxn modelId="{2AA60FA1-4FF9-4BB2-8355-29344B6C12D9}" type="presParOf" srcId="{F3383DC3-2574-447C-B779-8E24FBDDAEF7}" destId="{179203E9-3098-4D6C-8018-E70FE4AE7CE1}" srcOrd="9" destOrd="0" presId="urn:microsoft.com/office/officeart/2005/8/layout/vList5"/>
    <dgm:cxn modelId="{D5034AF1-0524-430E-BB17-3C4AEAB775D8}" type="presParOf" srcId="{F3383DC3-2574-447C-B779-8E24FBDDAEF7}" destId="{09F07A63-2CEB-4201-AD93-96C1D7E91904}" srcOrd="10" destOrd="0" presId="urn:microsoft.com/office/officeart/2005/8/layout/vList5"/>
    <dgm:cxn modelId="{78396535-D683-4E88-ADD2-C07A8056A411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Requirements Currently Met</a:t>
          </a:r>
          <a:endParaRPr lang="en-US" sz="1200" dirty="0">
            <a:solidFill>
              <a:schemeClr val="tx1"/>
            </a:solidFill>
          </a:endParaRPr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Additional Requirements</a:t>
          </a:r>
          <a:endParaRPr lang="en-US" sz="1200" dirty="0">
            <a:solidFill>
              <a:schemeClr val="tx1"/>
            </a:solidFill>
          </a:endParaRPr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>
              <a:solidFill>
                <a:srgbClr val="FFC000"/>
              </a:solidFill>
            </a:rPr>
            <a:t>Estimated Costs of Additional Requirements</a:t>
          </a:r>
          <a:endParaRPr lang="en-US" sz="1200" dirty="0">
            <a:solidFill>
              <a:srgbClr val="FFC000"/>
            </a:solidFill>
          </a:endParaRPr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EF427E-A60D-4FAE-9217-7EE71BE1100B}" type="presOf" srcId="{CE313801-4AE8-43E4-AE5F-B0B504D1E8C3}" destId="{2EA1327D-CC79-4E7A-81D8-E6277933AFCA}" srcOrd="0" destOrd="0" presId="urn:microsoft.com/office/officeart/2005/8/layout/vList5"/>
    <dgm:cxn modelId="{C3927F44-39D8-44DC-991D-AA6E802833BD}" type="presOf" srcId="{A40EA817-ED98-4FC5-A298-175505C47D8D}" destId="{A7D63085-764E-409E-9E46-8BD6A8E48133}" srcOrd="0" destOrd="1" presId="urn:microsoft.com/office/officeart/2005/8/layout/vList5"/>
    <dgm:cxn modelId="{DE7DA575-1B17-4277-95B7-C953C143BD93}" type="presOf" srcId="{8443D72D-8DB7-4028-99B1-10F9D2F9EF4C}" destId="{F858CA2D-3816-4C05-8DDD-323DD347623E}" srcOrd="0" destOrd="0" presId="urn:microsoft.com/office/officeart/2005/8/layout/vList5"/>
    <dgm:cxn modelId="{9C3A079C-70B3-4EC4-99DF-DD51F0E248DB}" type="presOf" srcId="{3DEAFEBA-87E1-4149-A474-0F937DD87AEA}" destId="{E0D8C690-CB9B-465A-8540-DD504E9C57A8}" srcOrd="0" destOrd="1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73D82B55-1D72-4723-994A-E080A6E9CD0B}" type="presOf" srcId="{2347B7D1-B58F-4784-B1C0-951F5B2D2647}" destId="{EF271F48-4993-40F9-963A-7D25A34811B7}" srcOrd="0" destOrd="0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84D57DA7-5F9B-4555-970C-01076B08B26E}" type="presOf" srcId="{34C65EC1-4138-4CCF-9023-68352EB7A552}" destId="{F3383DC3-2574-447C-B779-8E24FBDDAEF7}" srcOrd="0" destOrd="0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F9939B65-C45F-4C1B-A521-E3BF55608A9D}" type="presOf" srcId="{A5273D86-B603-4ED0-9F68-F2645B9CB39C}" destId="{0877AF58-61DF-4954-9E83-83E2C6A4C407}" srcOrd="0" destOrd="0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13015B5C-A2A1-4676-B303-D00197BA8189}" type="presOf" srcId="{FD70B324-5153-4136-BB55-69534A61A616}" destId="{EF271F48-4993-40F9-963A-7D25A34811B7}" srcOrd="0" destOrd="3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A446AED0-A131-4BDA-AAE0-F24E4E9D0293}" type="presOf" srcId="{6201DFEC-9515-4DC8-9698-4D228FD48A16}" destId="{0877AF58-61DF-4954-9E83-83E2C6A4C407}" srcOrd="0" destOrd="3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266E961B-D36E-4B61-93A4-7AC26CA3BAFE}" type="presOf" srcId="{4967716D-05E6-48DF-9139-D6AB6757F9FC}" destId="{3E192AE9-7866-45BC-B1BE-088ECDCD2F60}" srcOrd="0" destOrd="0" presId="urn:microsoft.com/office/officeart/2005/8/layout/vList5"/>
    <dgm:cxn modelId="{875113CE-41FC-4A48-8275-F4A0FF1AE8DC}" type="presOf" srcId="{828CD36C-9FBE-410F-9E00-F235E7A3C8A3}" destId="{E0D8C690-CB9B-465A-8540-DD504E9C57A8}" srcOrd="0" destOrd="2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68C27A4F-DACF-434A-814E-056E13E21BCD}" type="presOf" srcId="{CF8C3C12-A6DD-4BF9-8DEB-6702F694D50E}" destId="{A7D63085-764E-409E-9E46-8BD6A8E48133}" srcOrd="0" destOrd="2" presId="urn:microsoft.com/office/officeart/2005/8/layout/vList5"/>
    <dgm:cxn modelId="{3FC66FF6-EAFE-438A-8F44-3E28DA8F3E88}" type="presOf" srcId="{880FA489-86D4-4E3A-8A06-5E060374EC88}" destId="{E0D8C690-CB9B-465A-8540-DD504E9C57A8}" srcOrd="0" destOrd="3" presId="urn:microsoft.com/office/officeart/2005/8/layout/vList5"/>
    <dgm:cxn modelId="{D1B51E5C-3A89-40AA-AED8-7980B815A4A7}" type="presOf" srcId="{5EEDEC2C-13D2-4A14-8839-ED793A8A8972}" destId="{0877AF58-61DF-4954-9E83-83E2C6A4C407}" srcOrd="0" destOrd="2" presId="urn:microsoft.com/office/officeart/2005/8/layout/vList5"/>
    <dgm:cxn modelId="{AD59B006-31EC-4B06-AAC8-FAE04667C407}" type="presOf" srcId="{B484F06A-4ED3-492A-A88C-DF299F3D8052}" destId="{E0D8C690-CB9B-465A-8540-DD504E9C57A8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A5473D8A-59DF-418A-9C6B-9FC8A508962D}" type="presOf" srcId="{93F33942-3411-4B88-B3FB-69E8D17B0A59}" destId="{0877AF58-61DF-4954-9E83-83E2C6A4C407}" srcOrd="0" destOrd="1" presId="urn:microsoft.com/office/officeart/2005/8/layout/vList5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BCE6BF02-2936-4103-99DB-EAE6F46EC6DB}" type="presOf" srcId="{FA828FEE-F397-4183-A322-7FE8F249EC1E}" destId="{EF271F48-4993-40F9-963A-7D25A34811B7}" srcOrd="0" destOrd="1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E14294BF-6322-4C10-B253-B2ED8C12073B}" type="presOf" srcId="{269B9C7B-65CC-48BC-8E4F-DE4FB50C1237}" destId="{8C8CE2DE-92D2-45D3-8BCF-761B3CEABEFF}" srcOrd="0" destOrd="0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8D103148-388F-40C9-98D5-B3103E6194B3}" type="presOf" srcId="{DF12C2C2-6CBB-4C03-A82D-3CDE4A0C48DD}" destId="{EF271F48-4993-40F9-963A-7D25A34811B7}" srcOrd="0" destOrd="2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5E2668E1-0571-4FEB-A087-5AF92D53509F}" type="presOf" srcId="{8DEC8AF4-EC1E-4309-8484-45EEEB23D596}" destId="{B77CAB57-A158-46B0-B308-DDC5D693F2DE}" srcOrd="0" destOrd="0" presId="urn:microsoft.com/office/officeart/2005/8/layout/vList5"/>
    <dgm:cxn modelId="{DFA032FE-419A-4F68-87FD-79FBDDE19DAA}" type="presOf" srcId="{37130B5D-E0DE-4530-9F98-FB7467CC34D0}" destId="{A7D63085-764E-409E-9E46-8BD6A8E48133}" srcOrd="0" destOrd="0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9285EC14-00F9-4AC3-8287-7A1F14724747}" type="presOf" srcId="{A27F6D59-76BC-4C17-A345-287BCE6CAD0B}" destId="{E72AED96-A94D-4835-8C13-8B4B961FB48E}" srcOrd="0" destOrd="0" presId="urn:microsoft.com/office/officeart/2005/8/layout/vList5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0EBD1CEE-99A0-483D-BF50-B713952F610B}" type="presOf" srcId="{E0EB6EE6-5C6B-4F35-966B-F9541C9144D6}" destId="{A7D63085-764E-409E-9E46-8BD6A8E48133}" srcOrd="0" destOrd="3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C1EE8FFF-AB27-42A2-9F16-9127217DA665}" type="presOf" srcId="{BC160EC9-C8D8-4247-9423-C8868961E3CB}" destId="{A7D63085-764E-409E-9E46-8BD6A8E48133}" srcOrd="0" destOrd="4" presId="urn:microsoft.com/office/officeart/2005/8/layout/vList5"/>
    <dgm:cxn modelId="{C8CA7031-0A23-4773-A74F-409F5167034A}" type="presParOf" srcId="{F3383DC3-2574-447C-B779-8E24FBDDAEF7}" destId="{4D9C62BD-3CC2-49BA-8240-5606DE112955}" srcOrd="0" destOrd="0" presId="urn:microsoft.com/office/officeart/2005/8/layout/vList5"/>
    <dgm:cxn modelId="{E352CF4D-1D7F-4277-B2E2-874B5152D067}" type="presParOf" srcId="{4D9C62BD-3CC2-49BA-8240-5606DE112955}" destId="{8C8CE2DE-92D2-45D3-8BCF-761B3CEABEFF}" srcOrd="0" destOrd="0" presId="urn:microsoft.com/office/officeart/2005/8/layout/vList5"/>
    <dgm:cxn modelId="{0A7C653C-C9A7-41E4-B62C-3C3942915CA9}" type="presParOf" srcId="{F3383DC3-2574-447C-B779-8E24FBDDAEF7}" destId="{37DB7F35-1C92-4490-B804-59A815F77C07}" srcOrd="1" destOrd="0" presId="urn:microsoft.com/office/officeart/2005/8/layout/vList5"/>
    <dgm:cxn modelId="{7748FC9F-9764-4882-8C1E-4C975959676E}" type="presParOf" srcId="{F3383DC3-2574-447C-B779-8E24FBDDAEF7}" destId="{78E5B45B-A532-4BC0-A207-75D8AC53C346}" srcOrd="2" destOrd="0" presId="urn:microsoft.com/office/officeart/2005/8/layout/vList5"/>
    <dgm:cxn modelId="{6CA7021F-A295-44F0-9B85-C4A403EEE086}" type="presParOf" srcId="{78E5B45B-A532-4BC0-A207-75D8AC53C346}" destId="{B77CAB57-A158-46B0-B308-DDC5D693F2DE}" srcOrd="0" destOrd="0" presId="urn:microsoft.com/office/officeart/2005/8/layout/vList5"/>
    <dgm:cxn modelId="{3ED1603B-CEB2-490B-9D7D-F88EFACC26CF}" type="presParOf" srcId="{78E5B45B-A532-4BC0-A207-75D8AC53C346}" destId="{A7D63085-764E-409E-9E46-8BD6A8E48133}" srcOrd="1" destOrd="0" presId="urn:microsoft.com/office/officeart/2005/8/layout/vList5"/>
    <dgm:cxn modelId="{B945F398-D952-4D2D-BDAE-68F3C02EAB63}" type="presParOf" srcId="{F3383DC3-2574-447C-B779-8E24FBDDAEF7}" destId="{93F28367-65CF-4DE2-9989-F84764688D3B}" srcOrd="3" destOrd="0" presId="urn:microsoft.com/office/officeart/2005/8/layout/vList5"/>
    <dgm:cxn modelId="{B7FD3223-A8C0-48A8-A233-05F6BAFCB517}" type="presParOf" srcId="{F3383DC3-2574-447C-B779-8E24FBDDAEF7}" destId="{F9BC3822-3580-469A-91FC-0603E116306D}" srcOrd="4" destOrd="0" presId="urn:microsoft.com/office/officeart/2005/8/layout/vList5"/>
    <dgm:cxn modelId="{FD913A81-034D-457E-BCFF-FA1687D15209}" type="presParOf" srcId="{F9BC3822-3580-469A-91FC-0603E116306D}" destId="{E72AED96-A94D-4835-8C13-8B4B961FB48E}" srcOrd="0" destOrd="0" presId="urn:microsoft.com/office/officeart/2005/8/layout/vList5"/>
    <dgm:cxn modelId="{612808DF-21C5-4D6A-B6A4-9C7E933E3F4A}" type="presParOf" srcId="{F9BC3822-3580-469A-91FC-0603E116306D}" destId="{0877AF58-61DF-4954-9E83-83E2C6A4C407}" srcOrd="1" destOrd="0" presId="urn:microsoft.com/office/officeart/2005/8/layout/vList5"/>
    <dgm:cxn modelId="{AECD3D5E-B701-45E8-B016-CD9BBCA2B467}" type="presParOf" srcId="{F3383DC3-2574-447C-B779-8E24FBDDAEF7}" destId="{4DA7CD68-DBCC-458A-A507-46343D1B2104}" srcOrd="5" destOrd="0" presId="urn:microsoft.com/office/officeart/2005/8/layout/vList5"/>
    <dgm:cxn modelId="{1DFBCDB6-5AA4-4A8F-BAA6-71BA77419C4D}" type="presParOf" srcId="{F3383DC3-2574-447C-B779-8E24FBDDAEF7}" destId="{D1F56A32-3DD1-4B8A-9AA9-1D171369C1C8}" srcOrd="6" destOrd="0" presId="urn:microsoft.com/office/officeart/2005/8/layout/vList5"/>
    <dgm:cxn modelId="{E6016BE3-3597-475C-820F-A9DFE092BA06}" type="presParOf" srcId="{D1F56A32-3DD1-4B8A-9AA9-1D171369C1C8}" destId="{2EA1327D-CC79-4E7A-81D8-E6277933AFCA}" srcOrd="0" destOrd="0" presId="urn:microsoft.com/office/officeart/2005/8/layout/vList5"/>
    <dgm:cxn modelId="{6059E376-2962-42FA-93E3-6E97CB40BE56}" type="presParOf" srcId="{D1F56A32-3DD1-4B8A-9AA9-1D171369C1C8}" destId="{EF271F48-4993-40F9-963A-7D25A34811B7}" srcOrd="1" destOrd="0" presId="urn:microsoft.com/office/officeart/2005/8/layout/vList5"/>
    <dgm:cxn modelId="{BFB0EABC-5EFE-4402-9BCF-A505CDA31911}" type="presParOf" srcId="{F3383DC3-2574-447C-B779-8E24FBDDAEF7}" destId="{8D326BFF-8AF7-499D-BD37-4C2F5C4B53D6}" srcOrd="7" destOrd="0" presId="urn:microsoft.com/office/officeart/2005/8/layout/vList5"/>
    <dgm:cxn modelId="{B5AE01BA-EBA8-47C0-B838-86977B53418A}" type="presParOf" srcId="{F3383DC3-2574-447C-B779-8E24FBDDAEF7}" destId="{8A4C29B1-2B48-4F11-AD97-CFF7935950D3}" srcOrd="8" destOrd="0" presId="urn:microsoft.com/office/officeart/2005/8/layout/vList5"/>
    <dgm:cxn modelId="{2972A4C3-E4AC-4558-91D4-7BE784B94607}" type="presParOf" srcId="{8A4C29B1-2B48-4F11-AD97-CFF7935950D3}" destId="{F858CA2D-3816-4C05-8DDD-323DD347623E}" srcOrd="0" destOrd="0" presId="urn:microsoft.com/office/officeart/2005/8/layout/vList5"/>
    <dgm:cxn modelId="{12396C77-99F0-49F0-AAC3-06CCA8923D9C}" type="presParOf" srcId="{8A4C29B1-2B48-4F11-AD97-CFF7935950D3}" destId="{E0D8C690-CB9B-465A-8540-DD504E9C57A8}" srcOrd="1" destOrd="0" presId="urn:microsoft.com/office/officeart/2005/8/layout/vList5"/>
    <dgm:cxn modelId="{676A20C8-BDF3-481C-B56A-1A165B712BC6}" type="presParOf" srcId="{F3383DC3-2574-447C-B779-8E24FBDDAEF7}" destId="{179203E9-3098-4D6C-8018-E70FE4AE7CE1}" srcOrd="9" destOrd="0" presId="urn:microsoft.com/office/officeart/2005/8/layout/vList5"/>
    <dgm:cxn modelId="{C6FC10BA-51DE-4077-BE83-5BA90697615A}" type="presParOf" srcId="{F3383DC3-2574-447C-B779-8E24FBDDAEF7}" destId="{09F07A63-2CEB-4201-AD93-96C1D7E91904}" srcOrd="10" destOrd="0" presId="urn:microsoft.com/office/officeart/2005/8/layout/vList5"/>
    <dgm:cxn modelId="{F56E5DE1-63D9-4EB2-8B7E-C9B6928BB2DF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Requirements Currently Met</a:t>
          </a:r>
          <a:endParaRPr lang="en-US" sz="1200" dirty="0">
            <a:solidFill>
              <a:schemeClr val="tx1"/>
            </a:solidFill>
          </a:endParaRPr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Additional Requirements</a:t>
          </a:r>
          <a:endParaRPr lang="en-US" sz="1200" dirty="0">
            <a:solidFill>
              <a:schemeClr val="tx1"/>
            </a:solidFill>
          </a:endParaRPr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>
              <a:solidFill>
                <a:srgbClr val="FFC000"/>
              </a:solidFill>
            </a:rPr>
            <a:t>Estimated Costs of Additional Requirements</a:t>
          </a:r>
          <a:endParaRPr lang="en-US" sz="1200" dirty="0">
            <a:solidFill>
              <a:srgbClr val="FFC000"/>
            </a:solidFill>
          </a:endParaRPr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D01E744B-7E88-47B1-8C2B-374D882C12FF}" type="presOf" srcId="{BC160EC9-C8D8-4247-9423-C8868961E3CB}" destId="{A7D63085-764E-409E-9E46-8BD6A8E48133}" srcOrd="0" destOrd="4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15121EBA-2319-42A7-90B9-A15AEC5E1EC8}" type="presOf" srcId="{2347B7D1-B58F-4784-B1C0-951F5B2D2647}" destId="{EF271F48-4993-40F9-963A-7D25A34811B7}" srcOrd="0" destOrd="0" presId="urn:microsoft.com/office/officeart/2005/8/layout/vList5"/>
    <dgm:cxn modelId="{7D1C5A84-1936-49B0-A093-E15864897510}" type="presOf" srcId="{34C65EC1-4138-4CCF-9023-68352EB7A552}" destId="{F3383DC3-2574-447C-B779-8E24FBDDAEF7}" srcOrd="0" destOrd="0" presId="urn:microsoft.com/office/officeart/2005/8/layout/vList5"/>
    <dgm:cxn modelId="{55210961-4541-4A42-BF5A-F47992751965}" type="presOf" srcId="{828CD36C-9FBE-410F-9E00-F235E7A3C8A3}" destId="{E0D8C690-CB9B-465A-8540-DD504E9C57A8}" srcOrd="0" destOrd="2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C80ECFE2-67F2-42D6-A58B-8A6680FFFC17}" type="presOf" srcId="{3DEAFEBA-87E1-4149-A474-0F937DD87AEA}" destId="{E0D8C690-CB9B-465A-8540-DD504E9C57A8}" srcOrd="0" destOrd="1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C03AFC2E-3B65-4EDE-B692-71721AF8E43B}" type="presOf" srcId="{5EEDEC2C-13D2-4A14-8839-ED793A8A8972}" destId="{0877AF58-61DF-4954-9E83-83E2C6A4C407}" srcOrd="0" destOrd="2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956CC311-484B-4344-9EDF-60A51518981F}" type="presOf" srcId="{6201DFEC-9515-4DC8-9698-4D228FD48A16}" destId="{0877AF58-61DF-4954-9E83-83E2C6A4C407}" srcOrd="0" destOrd="3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576995F1-6D01-468E-BB25-3E51EFEB39C3}" type="presOf" srcId="{4967716D-05E6-48DF-9139-D6AB6757F9FC}" destId="{3E192AE9-7866-45BC-B1BE-088ECDCD2F60}" srcOrd="0" destOrd="0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9954812D-8559-41EE-BCE4-A54EDA0E3F7F}" type="presOf" srcId="{FD70B324-5153-4136-BB55-69534A61A616}" destId="{EF271F48-4993-40F9-963A-7D25A34811B7}" srcOrd="0" destOrd="3" presId="urn:microsoft.com/office/officeart/2005/8/layout/vList5"/>
    <dgm:cxn modelId="{023761F3-6D74-492A-93B6-A7AB2AA18F76}" type="presOf" srcId="{FA828FEE-F397-4183-A322-7FE8F249EC1E}" destId="{EF271F48-4993-40F9-963A-7D25A34811B7}" srcOrd="0" destOrd="1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A80DEB14-0FD6-47AF-A232-B774A8E010A7}" type="presOf" srcId="{93F33942-3411-4B88-B3FB-69E8D17B0A59}" destId="{0877AF58-61DF-4954-9E83-83E2C6A4C407}" srcOrd="0" destOrd="1" presId="urn:microsoft.com/office/officeart/2005/8/layout/vList5"/>
    <dgm:cxn modelId="{AA63D320-3686-476A-B3EF-73F4D5ABF5C5}" type="presOf" srcId="{8443D72D-8DB7-4028-99B1-10F9D2F9EF4C}" destId="{F858CA2D-3816-4C05-8DDD-323DD347623E}" srcOrd="0" destOrd="0" presId="urn:microsoft.com/office/officeart/2005/8/layout/vList5"/>
    <dgm:cxn modelId="{1E7C4089-B73C-4FF9-9C5B-D52BEF4D3347}" type="presOf" srcId="{8DEC8AF4-EC1E-4309-8484-45EEEB23D596}" destId="{B77CAB57-A158-46B0-B308-DDC5D693F2DE}" srcOrd="0" destOrd="0" presId="urn:microsoft.com/office/officeart/2005/8/layout/vList5"/>
    <dgm:cxn modelId="{BC27056D-0298-4EDA-897A-DB76156950B0}" type="presOf" srcId="{A40EA817-ED98-4FC5-A298-175505C47D8D}" destId="{A7D63085-764E-409E-9E46-8BD6A8E48133}" srcOrd="0" destOrd="1" presId="urn:microsoft.com/office/officeart/2005/8/layout/vList5"/>
    <dgm:cxn modelId="{437B92FC-6E69-4360-B609-02DB2E2F5959}" type="presOf" srcId="{37130B5D-E0DE-4530-9F98-FB7467CC34D0}" destId="{A7D63085-764E-409E-9E46-8BD6A8E48133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E89FEE8F-6DE3-428C-BAAE-846A97A56ACD}" type="presOf" srcId="{CE313801-4AE8-43E4-AE5F-B0B504D1E8C3}" destId="{2EA1327D-CC79-4E7A-81D8-E6277933AFCA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F3127604-234E-42F8-88FD-8CBC7B0BA9BD}" type="presOf" srcId="{DF12C2C2-6CBB-4C03-A82D-3CDE4A0C48DD}" destId="{EF271F48-4993-40F9-963A-7D25A34811B7}" srcOrd="0" destOrd="2" presId="urn:microsoft.com/office/officeart/2005/8/layout/vList5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3B7E992C-7F4C-412C-9CB9-9995D2F19B02}" type="presOf" srcId="{A27F6D59-76BC-4C17-A345-287BCE6CAD0B}" destId="{E72AED96-A94D-4835-8C13-8B4B961FB48E}" srcOrd="0" destOrd="0" presId="urn:microsoft.com/office/officeart/2005/8/layout/vList5"/>
    <dgm:cxn modelId="{8B2D1935-3668-4126-A702-6215B6153684}" type="presOf" srcId="{B484F06A-4ED3-492A-A88C-DF299F3D8052}" destId="{E0D8C690-CB9B-465A-8540-DD504E9C57A8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5D255E29-E7BD-4650-B44C-39A412FC03E2}" type="presOf" srcId="{CF8C3C12-A6DD-4BF9-8DEB-6702F694D50E}" destId="{A7D63085-764E-409E-9E46-8BD6A8E48133}" srcOrd="0" destOrd="2" presId="urn:microsoft.com/office/officeart/2005/8/layout/vList5"/>
    <dgm:cxn modelId="{B00A8F91-660A-481A-AA55-D10BF9A576EE}" type="presOf" srcId="{E0EB6EE6-5C6B-4F35-966B-F9541C9144D6}" destId="{A7D63085-764E-409E-9E46-8BD6A8E48133}" srcOrd="0" destOrd="3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E7BF1280-1A70-4715-A993-BBBFAA599836}" type="presOf" srcId="{269B9C7B-65CC-48BC-8E4F-DE4FB50C1237}" destId="{8C8CE2DE-92D2-45D3-8BCF-761B3CEABEFF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25B8C2A0-62CE-41C6-AA9F-940BDBED2440}" type="presOf" srcId="{880FA489-86D4-4E3A-8A06-5E060374EC88}" destId="{E0D8C690-CB9B-465A-8540-DD504E9C57A8}" srcOrd="0" destOrd="3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46F4DF8B-3140-4FD3-A1A5-19B497CD13E0}" type="presOf" srcId="{A5273D86-B603-4ED0-9F68-F2645B9CB39C}" destId="{0877AF58-61DF-4954-9E83-83E2C6A4C407}" srcOrd="0" destOrd="0" presId="urn:microsoft.com/office/officeart/2005/8/layout/vList5"/>
    <dgm:cxn modelId="{FD806646-6A02-46F9-9E2C-6FC5416FB28D}" type="presParOf" srcId="{F3383DC3-2574-447C-B779-8E24FBDDAEF7}" destId="{4D9C62BD-3CC2-49BA-8240-5606DE112955}" srcOrd="0" destOrd="0" presId="urn:microsoft.com/office/officeart/2005/8/layout/vList5"/>
    <dgm:cxn modelId="{1B5B0ACA-D70D-4157-8A87-035863DDAE48}" type="presParOf" srcId="{4D9C62BD-3CC2-49BA-8240-5606DE112955}" destId="{8C8CE2DE-92D2-45D3-8BCF-761B3CEABEFF}" srcOrd="0" destOrd="0" presId="urn:microsoft.com/office/officeart/2005/8/layout/vList5"/>
    <dgm:cxn modelId="{1F29A514-D492-4DEB-AF32-B07A61C123C8}" type="presParOf" srcId="{F3383DC3-2574-447C-B779-8E24FBDDAEF7}" destId="{37DB7F35-1C92-4490-B804-59A815F77C07}" srcOrd="1" destOrd="0" presId="urn:microsoft.com/office/officeart/2005/8/layout/vList5"/>
    <dgm:cxn modelId="{50899021-7200-48E0-AA10-BB20E7CAD5F5}" type="presParOf" srcId="{F3383DC3-2574-447C-B779-8E24FBDDAEF7}" destId="{78E5B45B-A532-4BC0-A207-75D8AC53C346}" srcOrd="2" destOrd="0" presId="urn:microsoft.com/office/officeart/2005/8/layout/vList5"/>
    <dgm:cxn modelId="{168ACA78-30B7-4DE8-BBAC-71F8904E79A6}" type="presParOf" srcId="{78E5B45B-A532-4BC0-A207-75D8AC53C346}" destId="{B77CAB57-A158-46B0-B308-DDC5D693F2DE}" srcOrd="0" destOrd="0" presId="urn:microsoft.com/office/officeart/2005/8/layout/vList5"/>
    <dgm:cxn modelId="{5D17DFC7-2533-4DB5-82BE-4A30A675FF8D}" type="presParOf" srcId="{78E5B45B-A532-4BC0-A207-75D8AC53C346}" destId="{A7D63085-764E-409E-9E46-8BD6A8E48133}" srcOrd="1" destOrd="0" presId="urn:microsoft.com/office/officeart/2005/8/layout/vList5"/>
    <dgm:cxn modelId="{230E3D1E-38DD-4F15-9B83-5D3A9611BD6C}" type="presParOf" srcId="{F3383DC3-2574-447C-B779-8E24FBDDAEF7}" destId="{93F28367-65CF-4DE2-9989-F84764688D3B}" srcOrd="3" destOrd="0" presId="urn:microsoft.com/office/officeart/2005/8/layout/vList5"/>
    <dgm:cxn modelId="{2B79C792-600F-4F87-91AB-37EDB603123F}" type="presParOf" srcId="{F3383DC3-2574-447C-B779-8E24FBDDAEF7}" destId="{F9BC3822-3580-469A-91FC-0603E116306D}" srcOrd="4" destOrd="0" presId="urn:microsoft.com/office/officeart/2005/8/layout/vList5"/>
    <dgm:cxn modelId="{1E6E1784-7E0F-45FC-8E6C-539F409B7607}" type="presParOf" srcId="{F9BC3822-3580-469A-91FC-0603E116306D}" destId="{E72AED96-A94D-4835-8C13-8B4B961FB48E}" srcOrd="0" destOrd="0" presId="urn:microsoft.com/office/officeart/2005/8/layout/vList5"/>
    <dgm:cxn modelId="{8B2182D5-17B5-43AD-A79F-D15E80F96240}" type="presParOf" srcId="{F9BC3822-3580-469A-91FC-0603E116306D}" destId="{0877AF58-61DF-4954-9E83-83E2C6A4C407}" srcOrd="1" destOrd="0" presId="urn:microsoft.com/office/officeart/2005/8/layout/vList5"/>
    <dgm:cxn modelId="{876C5245-CA6D-4BB8-B4D3-8192CA55A850}" type="presParOf" srcId="{F3383DC3-2574-447C-B779-8E24FBDDAEF7}" destId="{4DA7CD68-DBCC-458A-A507-46343D1B2104}" srcOrd="5" destOrd="0" presId="urn:microsoft.com/office/officeart/2005/8/layout/vList5"/>
    <dgm:cxn modelId="{D9933418-6BAB-4778-9855-8B995392CB29}" type="presParOf" srcId="{F3383DC3-2574-447C-B779-8E24FBDDAEF7}" destId="{D1F56A32-3DD1-4B8A-9AA9-1D171369C1C8}" srcOrd="6" destOrd="0" presId="urn:microsoft.com/office/officeart/2005/8/layout/vList5"/>
    <dgm:cxn modelId="{82D8EF0F-59B3-4CB1-B450-78B14B9069FA}" type="presParOf" srcId="{D1F56A32-3DD1-4B8A-9AA9-1D171369C1C8}" destId="{2EA1327D-CC79-4E7A-81D8-E6277933AFCA}" srcOrd="0" destOrd="0" presId="urn:microsoft.com/office/officeart/2005/8/layout/vList5"/>
    <dgm:cxn modelId="{595D7F97-43B8-4EBA-81A2-3CFBE680DC0D}" type="presParOf" srcId="{D1F56A32-3DD1-4B8A-9AA9-1D171369C1C8}" destId="{EF271F48-4993-40F9-963A-7D25A34811B7}" srcOrd="1" destOrd="0" presId="urn:microsoft.com/office/officeart/2005/8/layout/vList5"/>
    <dgm:cxn modelId="{EB8B704C-C5FA-4896-8B65-127DDE5BF2CE}" type="presParOf" srcId="{F3383DC3-2574-447C-B779-8E24FBDDAEF7}" destId="{8D326BFF-8AF7-499D-BD37-4C2F5C4B53D6}" srcOrd="7" destOrd="0" presId="urn:microsoft.com/office/officeart/2005/8/layout/vList5"/>
    <dgm:cxn modelId="{3E8FE3D3-D972-4493-83BE-16BD07606C19}" type="presParOf" srcId="{F3383DC3-2574-447C-B779-8E24FBDDAEF7}" destId="{8A4C29B1-2B48-4F11-AD97-CFF7935950D3}" srcOrd="8" destOrd="0" presId="urn:microsoft.com/office/officeart/2005/8/layout/vList5"/>
    <dgm:cxn modelId="{C5E11F5F-2E23-47C9-B63F-39ED526AE1DD}" type="presParOf" srcId="{8A4C29B1-2B48-4F11-AD97-CFF7935950D3}" destId="{F858CA2D-3816-4C05-8DDD-323DD347623E}" srcOrd="0" destOrd="0" presId="urn:microsoft.com/office/officeart/2005/8/layout/vList5"/>
    <dgm:cxn modelId="{3F577D1E-0372-4A9E-B4AB-7A2F635FAF9E}" type="presParOf" srcId="{8A4C29B1-2B48-4F11-AD97-CFF7935950D3}" destId="{E0D8C690-CB9B-465A-8540-DD504E9C57A8}" srcOrd="1" destOrd="0" presId="urn:microsoft.com/office/officeart/2005/8/layout/vList5"/>
    <dgm:cxn modelId="{770F2E02-A375-4231-ACB1-06A7EEFC1BD1}" type="presParOf" srcId="{F3383DC3-2574-447C-B779-8E24FBDDAEF7}" destId="{179203E9-3098-4D6C-8018-E70FE4AE7CE1}" srcOrd="9" destOrd="0" presId="urn:microsoft.com/office/officeart/2005/8/layout/vList5"/>
    <dgm:cxn modelId="{941A713C-F5C6-4ABE-BA93-4A2B409911CB}" type="presParOf" srcId="{F3383DC3-2574-447C-B779-8E24FBDDAEF7}" destId="{09F07A63-2CEB-4201-AD93-96C1D7E91904}" srcOrd="10" destOrd="0" presId="urn:microsoft.com/office/officeart/2005/8/layout/vList5"/>
    <dgm:cxn modelId="{2645EBF1-176B-432C-88CB-B43B23284D82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/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B152C47F-7E79-4035-B524-95BBC9481BD7}" type="presOf" srcId="{FA828FEE-F397-4183-A322-7FE8F249EC1E}" destId="{EF271F48-4993-40F9-963A-7D25A34811B7}" srcOrd="0" destOrd="1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BFED0001-1E91-46A0-B289-152D02842D2A}" type="presOf" srcId="{CE313801-4AE8-43E4-AE5F-B0B504D1E8C3}" destId="{2EA1327D-CC79-4E7A-81D8-E6277933AFCA}" srcOrd="0" destOrd="0" presId="urn:microsoft.com/office/officeart/2005/8/layout/vList5"/>
    <dgm:cxn modelId="{4AAA5903-836E-413F-9467-BAF9DE4F0939}" type="presOf" srcId="{A40EA817-ED98-4FC5-A298-175505C47D8D}" destId="{A7D63085-764E-409E-9E46-8BD6A8E48133}" srcOrd="0" destOrd="1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310B5CC3-1C6E-4223-85AE-EF1BA65F906A}" type="presOf" srcId="{2347B7D1-B58F-4784-B1C0-951F5B2D2647}" destId="{EF271F48-4993-40F9-963A-7D25A34811B7}" srcOrd="0" destOrd="0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3BF90306-C081-480C-A12C-5D82F96268B3}" type="presOf" srcId="{FD70B324-5153-4136-BB55-69534A61A616}" destId="{EF271F48-4993-40F9-963A-7D25A34811B7}" srcOrd="0" destOrd="3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955A0829-4291-4470-AABD-EEEDA1C87A8E}" type="presOf" srcId="{DF12C2C2-6CBB-4C03-A82D-3CDE4A0C48DD}" destId="{EF271F48-4993-40F9-963A-7D25A34811B7}" srcOrd="0" destOrd="2" presId="urn:microsoft.com/office/officeart/2005/8/layout/vList5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A59F9EEC-B69B-4944-B048-C3AA40A89105}" type="presOf" srcId="{E0EB6EE6-5C6B-4F35-966B-F9541C9144D6}" destId="{A7D63085-764E-409E-9E46-8BD6A8E48133}" srcOrd="0" destOrd="3" presId="urn:microsoft.com/office/officeart/2005/8/layout/vList5"/>
    <dgm:cxn modelId="{DF035760-6FF6-4EC1-889A-520D27E1041A}" type="presOf" srcId="{A5273D86-B603-4ED0-9F68-F2645B9CB39C}" destId="{0877AF58-61DF-4954-9E83-83E2C6A4C407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E78100E2-45FC-49D5-8107-108152871FF6}" type="presOf" srcId="{828CD36C-9FBE-410F-9E00-F235E7A3C8A3}" destId="{E0D8C690-CB9B-465A-8540-DD504E9C57A8}" srcOrd="0" destOrd="2" presId="urn:microsoft.com/office/officeart/2005/8/layout/vList5"/>
    <dgm:cxn modelId="{8E190823-3569-41EA-B62C-0BC5612E0E37}" type="presOf" srcId="{6201DFEC-9515-4DC8-9698-4D228FD48A16}" destId="{0877AF58-61DF-4954-9E83-83E2C6A4C407}" srcOrd="0" destOrd="3" presId="urn:microsoft.com/office/officeart/2005/8/layout/vList5"/>
    <dgm:cxn modelId="{7D568D88-BA08-4A7E-9701-C831CC88FE15}" type="presOf" srcId="{3DEAFEBA-87E1-4149-A474-0F937DD87AEA}" destId="{E0D8C690-CB9B-465A-8540-DD504E9C57A8}" srcOrd="0" destOrd="1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A1B27576-2A06-4124-A33F-005694F13928}" type="presOf" srcId="{880FA489-86D4-4E3A-8A06-5E060374EC88}" destId="{E0D8C690-CB9B-465A-8540-DD504E9C57A8}" srcOrd="0" destOrd="3" presId="urn:microsoft.com/office/officeart/2005/8/layout/vList5"/>
    <dgm:cxn modelId="{238FA267-384B-45EA-8D9E-B01A3A03D0B3}" type="presOf" srcId="{269B9C7B-65CC-48BC-8E4F-DE4FB50C1237}" destId="{8C8CE2DE-92D2-45D3-8BCF-761B3CEABEFF}" srcOrd="0" destOrd="0" presId="urn:microsoft.com/office/officeart/2005/8/layout/vList5"/>
    <dgm:cxn modelId="{C550A5AE-F050-4A71-99DD-773AB31A4BB3}" type="presOf" srcId="{37130B5D-E0DE-4530-9F98-FB7467CC34D0}" destId="{A7D63085-764E-409E-9E46-8BD6A8E48133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8703AEA4-4E59-470B-B801-DBF087A2559F}" type="presOf" srcId="{34C65EC1-4138-4CCF-9023-68352EB7A552}" destId="{F3383DC3-2574-447C-B779-8E24FBDDAEF7}" srcOrd="0" destOrd="0" presId="urn:microsoft.com/office/officeart/2005/8/layout/vList5"/>
    <dgm:cxn modelId="{31D0185A-4E27-46D9-8E50-2067C13B5FFC}" type="presOf" srcId="{93F33942-3411-4B88-B3FB-69E8D17B0A59}" destId="{0877AF58-61DF-4954-9E83-83E2C6A4C407}" srcOrd="0" destOrd="1" presId="urn:microsoft.com/office/officeart/2005/8/layout/vList5"/>
    <dgm:cxn modelId="{11ACE045-6085-4984-9F23-BED2A0AF10FF}" type="presOf" srcId="{8443D72D-8DB7-4028-99B1-10F9D2F9EF4C}" destId="{F858CA2D-3816-4C05-8DDD-323DD347623E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6292AC80-71B0-4B16-B8C4-715FD788BBB4}" type="presOf" srcId="{5EEDEC2C-13D2-4A14-8839-ED793A8A8972}" destId="{0877AF58-61DF-4954-9E83-83E2C6A4C407}" srcOrd="0" destOrd="2" presId="urn:microsoft.com/office/officeart/2005/8/layout/vList5"/>
    <dgm:cxn modelId="{21770448-7AEC-4CB3-B93A-283CA9F05599}" type="presOf" srcId="{CF8C3C12-A6DD-4BF9-8DEB-6702F694D50E}" destId="{A7D63085-764E-409E-9E46-8BD6A8E48133}" srcOrd="0" destOrd="2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97FB308-5344-42D2-9E1E-FFCCC4CE0FE2}" type="presOf" srcId="{BC160EC9-C8D8-4247-9423-C8868961E3CB}" destId="{A7D63085-764E-409E-9E46-8BD6A8E48133}" srcOrd="0" destOrd="4" presId="urn:microsoft.com/office/officeart/2005/8/layout/vList5"/>
    <dgm:cxn modelId="{5C3AAA63-32A6-4E71-9112-65FF0692ABD7}" type="presOf" srcId="{4967716D-05E6-48DF-9139-D6AB6757F9FC}" destId="{3E192AE9-7866-45BC-B1BE-088ECDCD2F60}" srcOrd="0" destOrd="0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C6D5EE21-BA42-40A5-AADF-70AA51FAF7A9}" type="presOf" srcId="{8DEC8AF4-EC1E-4309-8484-45EEEB23D596}" destId="{B77CAB57-A158-46B0-B308-DDC5D693F2DE}" srcOrd="0" destOrd="0" presId="urn:microsoft.com/office/officeart/2005/8/layout/vList5"/>
    <dgm:cxn modelId="{FF6BBC99-27C8-494F-B7D7-B9ED60D7B894}" type="presOf" srcId="{B484F06A-4ED3-492A-A88C-DF299F3D8052}" destId="{E0D8C690-CB9B-465A-8540-DD504E9C57A8}" srcOrd="0" destOrd="0" presId="urn:microsoft.com/office/officeart/2005/8/layout/vList5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FA452C6B-A59D-47A7-B330-2E3DFA3C500D}" type="presOf" srcId="{A27F6D59-76BC-4C17-A345-287BCE6CAD0B}" destId="{E72AED96-A94D-4835-8C13-8B4B961FB48E}" srcOrd="0" destOrd="0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A17B46C0-70C8-45C2-9D23-F19C672FB48C}" type="presParOf" srcId="{F3383DC3-2574-447C-B779-8E24FBDDAEF7}" destId="{4D9C62BD-3CC2-49BA-8240-5606DE112955}" srcOrd="0" destOrd="0" presId="urn:microsoft.com/office/officeart/2005/8/layout/vList5"/>
    <dgm:cxn modelId="{77EAB9D5-1CFF-4E37-BE08-72174BB6F976}" type="presParOf" srcId="{4D9C62BD-3CC2-49BA-8240-5606DE112955}" destId="{8C8CE2DE-92D2-45D3-8BCF-761B3CEABEFF}" srcOrd="0" destOrd="0" presId="urn:microsoft.com/office/officeart/2005/8/layout/vList5"/>
    <dgm:cxn modelId="{93058D08-57EC-4719-B47E-D07B2D7C124E}" type="presParOf" srcId="{F3383DC3-2574-447C-B779-8E24FBDDAEF7}" destId="{37DB7F35-1C92-4490-B804-59A815F77C07}" srcOrd="1" destOrd="0" presId="urn:microsoft.com/office/officeart/2005/8/layout/vList5"/>
    <dgm:cxn modelId="{A585C959-1BFF-4196-8B66-077E097681F7}" type="presParOf" srcId="{F3383DC3-2574-447C-B779-8E24FBDDAEF7}" destId="{78E5B45B-A532-4BC0-A207-75D8AC53C346}" srcOrd="2" destOrd="0" presId="urn:microsoft.com/office/officeart/2005/8/layout/vList5"/>
    <dgm:cxn modelId="{83EE1CFE-08DB-4851-AE1A-A084B3BCDCCA}" type="presParOf" srcId="{78E5B45B-A532-4BC0-A207-75D8AC53C346}" destId="{B77CAB57-A158-46B0-B308-DDC5D693F2DE}" srcOrd="0" destOrd="0" presId="urn:microsoft.com/office/officeart/2005/8/layout/vList5"/>
    <dgm:cxn modelId="{3FFB6AB4-8C0C-4A6B-A07F-FF840B333E90}" type="presParOf" srcId="{78E5B45B-A532-4BC0-A207-75D8AC53C346}" destId="{A7D63085-764E-409E-9E46-8BD6A8E48133}" srcOrd="1" destOrd="0" presId="urn:microsoft.com/office/officeart/2005/8/layout/vList5"/>
    <dgm:cxn modelId="{930A64B7-684A-4C46-AA3D-6594DA737DD7}" type="presParOf" srcId="{F3383DC3-2574-447C-B779-8E24FBDDAEF7}" destId="{93F28367-65CF-4DE2-9989-F84764688D3B}" srcOrd="3" destOrd="0" presId="urn:microsoft.com/office/officeart/2005/8/layout/vList5"/>
    <dgm:cxn modelId="{BEFBCEA8-7BC7-49DE-8C29-2052CAB5EC75}" type="presParOf" srcId="{F3383DC3-2574-447C-B779-8E24FBDDAEF7}" destId="{F9BC3822-3580-469A-91FC-0603E116306D}" srcOrd="4" destOrd="0" presId="urn:microsoft.com/office/officeart/2005/8/layout/vList5"/>
    <dgm:cxn modelId="{AFBFABC1-4D61-4E1A-A7A7-E7FBC9D5A682}" type="presParOf" srcId="{F9BC3822-3580-469A-91FC-0603E116306D}" destId="{E72AED96-A94D-4835-8C13-8B4B961FB48E}" srcOrd="0" destOrd="0" presId="urn:microsoft.com/office/officeart/2005/8/layout/vList5"/>
    <dgm:cxn modelId="{1EBFC4B0-B340-4B1D-83CE-22D0DA973CAD}" type="presParOf" srcId="{F9BC3822-3580-469A-91FC-0603E116306D}" destId="{0877AF58-61DF-4954-9E83-83E2C6A4C407}" srcOrd="1" destOrd="0" presId="urn:microsoft.com/office/officeart/2005/8/layout/vList5"/>
    <dgm:cxn modelId="{47CDE3A9-5749-4BBE-A057-D2AAF820AA75}" type="presParOf" srcId="{F3383DC3-2574-447C-B779-8E24FBDDAEF7}" destId="{4DA7CD68-DBCC-458A-A507-46343D1B2104}" srcOrd="5" destOrd="0" presId="urn:microsoft.com/office/officeart/2005/8/layout/vList5"/>
    <dgm:cxn modelId="{6F54F459-11F3-45CB-8141-BBD2A60CB810}" type="presParOf" srcId="{F3383DC3-2574-447C-B779-8E24FBDDAEF7}" destId="{D1F56A32-3DD1-4B8A-9AA9-1D171369C1C8}" srcOrd="6" destOrd="0" presId="urn:microsoft.com/office/officeart/2005/8/layout/vList5"/>
    <dgm:cxn modelId="{2BDA9612-95F7-4759-A17F-3B2C48F99CB3}" type="presParOf" srcId="{D1F56A32-3DD1-4B8A-9AA9-1D171369C1C8}" destId="{2EA1327D-CC79-4E7A-81D8-E6277933AFCA}" srcOrd="0" destOrd="0" presId="urn:microsoft.com/office/officeart/2005/8/layout/vList5"/>
    <dgm:cxn modelId="{67012D26-418A-4532-857F-FE8A74057388}" type="presParOf" srcId="{D1F56A32-3DD1-4B8A-9AA9-1D171369C1C8}" destId="{EF271F48-4993-40F9-963A-7D25A34811B7}" srcOrd="1" destOrd="0" presId="urn:microsoft.com/office/officeart/2005/8/layout/vList5"/>
    <dgm:cxn modelId="{4F2000A4-49D2-4EB3-A1AF-20A60A4F530D}" type="presParOf" srcId="{F3383DC3-2574-447C-B779-8E24FBDDAEF7}" destId="{8D326BFF-8AF7-499D-BD37-4C2F5C4B53D6}" srcOrd="7" destOrd="0" presId="urn:microsoft.com/office/officeart/2005/8/layout/vList5"/>
    <dgm:cxn modelId="{FE240FAE-2018-4DAC-A8F6-FAFCE2F4AF74}" type="presParOf" srcId="{F3383DC3-2574-447C-B779-8E24FBDDAEF7}" destId="{8A4C29B1-2B48-4F11-AD97-CFF7935950D3}" srcOrd="8" destOrd="0" presId="urn:microsoft.com/office/officeart/2005/8/layout/vList5"/>
    <dgm:cxn modelId="{8D5E7411-F716-44A0-9526-6D485A519FFD}" type="presParOf" srcId="{8A4C29B1-2B48-4F11-AD97-CFF7935950D3}" destId="{F858CA2D-3816-4C05-8DDD-323DD347623E}" srcOrd="0" destOrd="0" presId="urn:microsoft.com/office/officeart/2005/8/layout/vList5"/>
    <dgm:cxn modelId="{EA4FDC38-93F7-4DFD-A4AC-455065D201E9}" type="presParOf" srcId="{8A4C29B1-2B48-4F11-AD97-CFF7935950D3}" destId="{E0D8C690-CB9B-465A-8540-DD504E9C57A8}" srcOrd="1" destOrd="0" presId="urn:microsoft.com/office/officeart/2005/8/layout/vList5"/>
    <dgm:cxn modelId="{FC3AD4D1-209B-44B7-BE68-7730204D1612}" type="presParOf" srcId="{F3383DC3-2574-447C-B779-8E24FBDDAEF7}" destId="{179203E9-3098-4D6C-8018-E70FE4AE7CE1}" srcOrd="9" destOrd="0" presId="urn:microsoft.com/office/officeart/2005/8/layout/vList5"/>
    <dgm:cxn modelId="{696E34D4-F8B4-4347-8153-C237A4BD5D18}" type="presParOf" srcId="{F3383DC3-2574-447C-B779-8E24FBDDAEF7}" destId="{09F07A63-2CEB-4201-AD93-96C1D7E91904}" srcOrd="10" destOrd="0" presId="urn:microsoft.com/office/officeart/2005/8/layout/vList5"/>
    <dgm:cxn modelId="{78B16ADD-F4D7-4A19-A041-ECFCCB661468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Requirements Currently Met</a:t>
          </a:r>
          <a:endParaRPr lang="en-US" sz="1200" dirty="0">
            <a:solidFill>
              <a:schemeClr val="tx1"/>
            </a:solidFill>
          </a:endParaRPr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Additional Requirements</a:t>
          </a:r>
          <a:endParaRPr lang="en-US" sz="1200" dirty="0">
            <a:solidFill>
              <a:schemeClr val="tx1"/>
            </a:solidFill>
          </a:endParaRPr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Estimated Costs of Additional Requirements</a:t>
          </a:r>
          <a:endParaRPr lang="en-US" sz="1200" dirty="0">
            <a:solidFill>
              <a:schemeClr val="tx1"/>
            </a:solidFill>
          </a:endParaRPr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Analysis Conclusion</a:t>
          </a:r>
          <a:endParaRPr lang="en-US" sz="1200" dirty="0">
            <a:solidFill>
              <a:schemeClr val="accent2"/>
            </a:solidFill>
          </a:endParaRPr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6A92E4EA-CC9D-42AA-8B64-C55C89C75540}" type="presOf" srcId="{CE313801-4AE8-43E4-AE5F-B0B504D1E8C3}" destId="{2EA1327D-CC79-4E7A-81D8-E6277933AFCA}" srcOrd="0" destOrd="0" presId="urn:microsoft.com/office/officeart/2005/8/layout/vList5"/>
    <dgm:cxn modelId="{0980DF14-D4B4-4EA4-988B-E1CBC75600F2}" type="presOf" srcId="{8443D72D-8DB7-4028-99B1-10F9D2F9EF4C}" destId="{F858CA2D-3816-4C05-8DDD-323DD347623E}" srcOrd="0" destOrd="0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C73CC810-5DC0-4BF7-A2BB-41B041856CB6}" type="presOf" srcId="{FD70B324-5153-4136-BB55-69534A61A616}" destId="{EF271F48-4993-40F9-963A-7D25A34811B7}" srcOrd="0" destOrd="3" presId="urn:microsoft.com/office/officeart/2005/8/layout/vList5"/>
    <dgm:cxn modelId="{637DA8FB-FBA0-44F2-A140-AD871D0B651A}" type="presOf" srcId="{FA828FEE-F397-4183-A322-7FE8F249EC1E}" destId="{EF271F48-4993-40F9-963A-7D25A34811B7}" srcOrd="0" destOrd="1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0256C478-D3C7-43A9-84E2-669469808D61}" type="presOf" srcId="{E0EB6EE6-5C6B-4F35-966B-F9541C9144D6}" destId="{A7D63085-764E-409E-9E46-8BD6A8E48133}" srcOrd="0" destOrd="3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23B5BB29-9C6C-46FD-970A-03BF2AD1E983}" type="presOf" srcId="{34C65EC1-4138-4CCF-9023-68352EB7A552}" destId="{F3383DC3-2574-447C-B779-8E24FBDDAEF7}" srcOrd="0" destOrd="0" presId="urn:microsoft.com/office/officeart/2005/8/layout/vList5"/>
    <dgm:cxn modelId="{8CD612EC-E803-406A-A0D2-4AC2EAB28185}" type="presOf" srcId="{3DEAFEBA-87E1-4149-A474-0F937DD87AEA}" destId="{E0D8C690-CB9B-465A-8540-DD504E9C57A8}" srcOrd="0" destOrd="1" presId="urn:microsoft.com/office/officeart/2005/8/layout/vList5"/>
    <dgm:cxn modelId="{5D6851FA-A499-4A4E-963C-D50871B1F204}" type="presOf" srcId="{CF8C3C12-A6DD-4BF9-8DEB-6702F694D50E}" destId="{A7D63085-764E-409E-9E46-8BD6A8E48133}" srcOrd="0" destOrd="2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F5E499FD-77D2-4DE9-9B89-01439B95DAEE}" type="presOf" srcId="{880FA489-86D4-4E3A-8A06-5E060374EC88}" destId="{E0D8C690-CB9B-465A-8540-DD504E9C57A8}" srcOrd="0" destOrd="3" presId="urn:microsoft.com/office/officeart/2005/8/layout/vList5"/>
    <dgm:cxn modelId="{A8738B17-6060-4403-82BF-FAE4DF685A52}" type="presOf" srcId="{6201DFEC-9515-4DC8-9698-4D228FD48A16}" destId="{0877AF58-61DF-4954-9E83-83E2C6A4C407}" srcOrd="0" destOrd="3" presId="urn:microsoft.com/office/officeart/2005/8/layout/vList5"/>
    <dgm:cxn modelId="{85476164-2979-40A3-AC13-B3B4C815F446}" type="presOf" srcId="{4967716D-05E6-48DF-9139-D6AB6757F9FC}" destId="{3E192AE9-7866-45BC-B1BE-088ECDCD2F60}" srcOrd="0" destOrd="0" presId="urn:microsoft.com/office/officeart/2005/8/layout/vList5"/>
    <dgm:cxn modelId="{12D8A322-7A64-4517-93E0-15A814DBECC6}" type="presOf" srcId="{8DEC8AF4-EC1E-4309-8484-45EEEB23D596}" destId="{B77CAB57-A158-46B0-B308-DDC5D693F2DE}" srcOrd="0" destOrd="0" presId="urn:microsoft.com/office/officeart/2005/8/layout/vList5"/>
    <dgm:cxn modelId="{DA86B563-FEE1-4E1E-886D-B411AA63B5F7}" type="presOf" srcId="{93F33942-3411-4B88-B3FB-69E8D17B0A59}" destId="{0877AF58-61DF-4954-9E83-83E2C6A4C407}" srcOrd="0" destOrd="1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CED4F8D0-C6DB-4F5F-A274-411359E289D9}" type="presOf" srcId="{37130B5D-E0DE-4530-9F98-FB7467CC34D0}" destId="{A7D63085-764E-409E-9E46-8BD6A8E48133}" srcOrd="0" destOrd="0" presId="urn:microsoft.com/office/officeart/2005/8/layout/vList5"/>
    <dgm:cxn modelId="{606E9A94-FC13-47CF-9885-6DB92D0FD63D}" type="presOf" srcId="{B484F06A-4ED3-492A-A88C-DF299F3D8052}" destId="{E0D8C690-CB9B-465A-8540-DD504E9C57A8}" srcOrd="0" destOrd="0" presId="urn:microsoft.com/office/officeart/2005/8/layout/vList5"/>
    <dgm:cxn modelId="{64AB704A-4C22-4E99-8D21-52BE0E16C78F}" type="presOf" srcId="{DF12C2C2-6CBB-4C03-A82D-3CDE4A0C48DD}" destId="{EF271F48-4993-40F9-963A-7D25A34811B7}" srcOrd="0" destOrd="2" presId="urn:microsoft.com/office/officeart/2005/8/layout/vList5"/>
    <dgm:cxn modelId="{0F00D63C-81CF-4273-9716-662B0E6E3681}" type="presOf" srcId="{269B9C7B-65CC-48BC-8E4F-DE4FB50C1237}" destId="{8C8CE2DE-92D2-45D3-8BCF-761B3CEABEFF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7318834A-9C3E-4DF9-B890-3802558BD7A0}" type="presOf" srcId="{BC160EC9-C8D8-4247-9423-C8868961E3CB}" destId="{A7D63085-764E-409E-9E46-8BD6A8E48133}" srcOrd="0" destOrd="4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DF3AAE70-BB7E-45B2-82E8-AC1E9202072C}" type="presOf" srcId="{828CD36C-9FBE-410F-9E00-F235E7A3C8A3}" destId="{E0D8C690-CB9B-465A-8540-DD504E9C57A8}" srcOrd="0" destOrd="2" presId="urn:microsoft.com/office/officeart/2005/8/layout/vList5"/>
    <dgm:cxn modelId="{EDD69C1D-E757-4146-8C84-B77C75F44C2B}" type="presOf" srcId="{A5273D86-B603-4ED0-9F68-F2645B9CB39C}" destId="{0877AF58-61DF-4954-9E83-83E2C6A4C407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3C6BF2BC-C111-4473-929E-262EBB0AF69B}" type="presOf" srcId="{A27F6D59-76BC-4C17-A345-287BCE6CAD0B}" destId="{E72AED96-A94D-4835-8C13-8B4B961FB48E}" srcOrd="0" destOrd="0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A431D8F6-1DE1-4996-AA38-C752673A1D2E}" type="presOf" srcId="{A40EA817-ED98-4FC5-A298-175505C47D8D}" destId="{A7D63085-764E-409E-9E46-8BD6A8E48133}" srcOrd="0" destOrd="1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D53D5C90-1000-4AFB-902E-FCC612954E97}" type="presOf" srcId="{5EEDEC2C-13D2-4A14-8839-ED793A8A8972}" destId="{0877AF58-61DF-4954-9E83-83E2C6A4C407}" srcOrd="0" destOrd="2" presId="urn:microsoft.com/office/officeart/2005/8/layout/vList5"/>
    <dgm:cxn modelId="{35230F42-F69B-4EBD-B6D3-7C218E6A4516}" type="presOf" srcId="{2347B7D1-B58F-4784-B1C0-951F5B2D2647}" destId="{EF271F48-4993-40F9-963A-7D25A34811B7}" srcOrd="0" destOrd="0" presId="urn:microsoft.com/office/officeart/2005/8/layout/vList5"/>
    <dgm:cxn modelId="{D0B0E18B-5507-4277-B218-BEEB14063893}" type="presParOf" srcId="{F3383DC3-2574-447C-B779-8E24FBDDAEF7}" destId="{4D9C62BD-3CC2-49BA-8240-5606DE112955}" srcOrd="0" destOrd="0" presId="urn:microsoft.com/office/officeart/2005/8/layout/vList5"/>
    <dgm:cxn modelId="{4C9EE62B-B332-4FBF-B9C7-24FFABEB9B9C}" type="presParOf" srcId="{4D9C62BD-3CC2-49BA-8240-5606DE112955}" destId="{8C8CE2DE-92D2-45D3-8BCF-761B3CEABEFF}" srcOrd="0" destOrd="0" presId="urn:microsoft.com/office/officeart/2005/8/layout/vList5"/>
    <dgm:cxn modelId="{6F232785-B371-4856-8D8B-8381425C188E}" type="presParOf" srcId="{F3383DC3-2574-447C-B779-8E24FBDDAEF7}" destId="{37DB7F35-1C92-4490-B804-59A815F77C07}" srcOrd="1" destOrd="0" presId="urn:microsoft.com/office/officeart/2005/8/layout/vList5"/>
    <dgm:cxn modelId="{824AE415-EB46-44EA-9C2E-85EE920DFF49}" type="presParOf" srcId="{F3383DC3-2574-447C-B779-8E24FBDDAEF7}" destId="{78E5B45B-A532-4BC0-A207-75D8AC53C346}" srcOrd="2" destOrd="0" presId="urn:microsoft.com/office/officeart/2005/8/layout/vList5"/>
    <dgm:cxn modelId="{1A966D7A-78D1-4918-809E-21841D0A4656}" type="presParOf" srcId="{78E5B45B-A532-4BC0-A207-75D8AC53C346}" destId="{B77CAB57-A158-46B0-B308-DDC5D693F2DE}" srcOrd="0" destOrd="0" presId="urn:microsoft.com/office/officeart/2005/8/layout/vList5"/>
    <dgm:cxn modelId="{81855938-1A78-4D29-8A1F-C6E96AEC410A}" type="presParOf" srcId="{78E5B45B-A532-4BC0-A207-75D8AC53C346}" destId="{A7D63085-764E-409E-9E46-8BD6A8E48133}" srcOrd="1" destOrd="0" presId="urn:microsoft.com/office/officeart/2005/8/layout/vList5"/>
    <dgm:cxn modelId="{EB6867CC-7F9E-45F5-B61F-688C601032A9}" type="presParOf" srcId="{F3383DC3-2574-447C-B779-8E24FBDDAEF7}" destId="{93F28367-65CF-4DE2-9989-F84764688D3B}" srcOrd="3" destOrd="0" presId="urn:microsoft.com/office/officeart/2005/8/layout/vList5"/>
    <dgm:cxn modelId="{D1D74511-CCC2-4C1F-A26D-3B77F4679E51}" type="presParOf" srcId="{F3383DC3-2574-447C-B779-8E24FBDDAEF7}" destId="{F9BC3822-3580-469A-91FC-0603E116306D}" srcOrd="4" destOrd="0" presId="urn:microsoft.com/office/officeart/2005/8/layout/vList5"/>
    <dgm:cxn modelId="{F7FAF9AE-C93D-4FCB-905E-443123619A10}" type="presParOf" srcId="{F9BC3822-3580-469A-91FC-0603E116306D}" destId="{E72AED96-A94D-4835-8C13-8B4B961FB48E}" srcOrd="0" destOrd="0" presId="urn:microsoft.com/office/officeart/2005/8/layout/vList5"/>
    <dgm:cxn modelId="{4DC8F429-5EAF-4BDC-8D6E-A59658A86A7C}" type="presParOf" srcId="{F9BC3822-3580-469A-91FC-0603E116306D}" destId="{0877AF58-61DF-4954-9E83-83E2C6A4C407}" srcOrd="1" destOrd="0" presId="urn:microsoft.com/office/officeart/2005/8/layout/vList5"/>
    <dgm:cxn modelId="{EDBCBFDD-8BC6-46A3-8989-CB851934D277}" type="presParOf" srcId="{F3383DC3-2574-447C-B779-8E24FBDDAEF7}" destId="{4DA7CD68-DBCC-458A-A507-46343D1B2104}" srcOrd="5" destOrd="0" presId="urn:microsoft.com/office/officeart/2005/8/layout/vList5"/>
    <dgm:cxn modelId="{ED768A8A-13F7-47BF-9C39-946BAB5541AB}" type="presParOf" srcId="{F3383DC3-2574-447C-B779-8E24FBDDAEF7}" destId="{D1F56A32-3DD1-4B8A-9AA9-1D171369C1C8}" srcOrd="6" destOrd="0" presId="urn:microsoft.com/office/officeart/2005/8/layout/vList5"/>
    <dgm:cxn modelId="{5A4F57E6-55B6-4633-A732-025747392111}" type="presParOf" srcId="{D1F56A32-3DD1-4B8A-9AA9-1D171369C1C8}" destId="{2EA1327D-CC79-4E7A-81D8-E6277933AFCA}" srcOrd="0" destOrd="0" presId="urn:microsoft.com/office/officeart/2005/8/layout/vList5"/>
    <dgm:cxn modelId="{8D610CA4-4F82-4079-B851-F9AF15DC3E46}" type="presParOf" srcId="{D1F56A32-3DD1-4B8A-9AA9-1D171369C1C8}" destId="{EF271F48-4993-40F9-963A-7D25A34811B7}" srcOrd="1" destOrd="0" presId="urn:microsoft.com/office/officeart/2005/8/layout/vList5"/>
    <dgm:cxn modelId="{ABFEF66D-3240-4294-9030-4656B098E4F1}" type="presParOf" srcId="{F3383DC3-2574-447C-B779-8E24FBDDAEF7}" destId="{8D326BFF-8AF7-499D-BD37-4C2F5C4B53D6}" srcOrd="7" destOrd="0" presId="urn:microsoft.com/office/officeart/2005/8/layout/vList5"/>
    <dgm:cxn modelId="{92643BCB-E88C-4EAC-B57E-7A5289DB0CC3}" type="presParOf" srcId="{F3383DC3-2574-447C-B779-8E24FBDDAEF7}" destId="{8A4C29B1-2B48-4F11-AD97-CFF7935950D3}" srcOrd="8" destOrd="0" presId="urn:microsoft.com/office/officeart/2005/8/layout/vList5"/>
    <dgm:cxn modelId="{7E6DFB2D-6779-4180-9794-6D4A8532085E}" type="presParOf" srcId="{8A4C29B1-2B48-4F11-AD97-CFF7935950D3}" destId="{F858CA2D-3816-4C05-8DDD-323DD347623E}" srcOrd="0" destOrd="0" presId="urn:microsoft.com/office/officeart/2005/8/layout/vList5"/>
    <dgm:cxn modelId="{F3351E56-296E-46AA-A503-1ACEB59D27B1}" type="presParOf" srcId="{8A4C29B1-2B48-4F11-AD97-CFF7935950D3}" destId="{E0D8C690-CB9B-465A-8540-DD504E9C57A8}" srcOrd="1" destOrd="0" presId="urn:microsoft.com/office/officeart/2005/8/layout/vList5"/>
    <dgm:cxn modelId="{6F008DE3-EF42-4A1B-AFC5-F5F36DA6E9B5}" type="presParOf" srcId="{F3383DC3-2574-447C-B779-8E24FBDDAEF7}" destId="{179203E9-3098-4D6C-8018-E70FE4AE7CE1}" srcOrd="9" destOrd="0" presId="urn:microsoft.com/office/officeart/2005/8/layout/vList5"/>
    <dgm:cxn modelId="{031A28E6-0315-4F98-81A3-72E1649C5A56}" type="presParOf" srcId="{F3383DC3-2574-447C-B779-8E24FBDDAEF7}" destId="{09F07A63-2CEB-4201-AD93-96C1D7E91904}" srcOrd="10" destOrd="0" presId="urn:microsoft.com/office/officeart/2005/8/layout/vList5"/>
    <dgm:cxn modelId="{ECC52650-3612-4DB9-9DE1-876E14709F35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Geothermal System Properties</a:t>
          </a:r>
          <a:endParaRPr lang="en-US" sz="1200" dirty="0">
            <a:solidFill>
              <a:schemeClr val="tx1"/>
            </a:solidFill>
          </a:endParaRPr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Requirements Currently Met</a:t>
          </a:r>
          <a:endParaRPr lang="en-US" sz="1200" dirty="0">
            <a:solidFill>
              <a:schemeClr val="tx1"/>
            </a:solidFill>
          </a:endParaRPr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Additional Requirements</a:t>
          </a:r>
          <a:endParaRPr lang="en-US" sz="1200" dirty="0">
            <a:solidFill>
              <a:schemeClr val="tx1"/>
            </a:solidFill>
          </a:endParaRPr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Estimated Costs of Additional Requirements</a:t>
          </a:r>
          <a:endParaRPr lang="en-US" sz="1200" dirty="0">
            <a:solidFill>
              <a:schemeClr val="tx1"/>
            </a:solidFill>
          </a:endParaRPr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Analysis Conclusion</a:t>
          </a:r>
          <a:endParaRPr lang="en-US" sz="1200" dirty="0">
            <a:solidFill>
              <a:schemeClr val="tx1"/>
            </a:solidFill>
          </a:endParaRPr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8FE6E1-C180-488F-B0F5-C5EF74638232}" type="presOf" srcId="{B484F06A-4ED3-492A-A88C-DF299F3D8052}" destId="{E0D8C690-CB9B-465A-8540-DD504E9C57A8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261E99E7-FA65-4281-88A5-4553D4A51032}" type="presOf" srcId="{3DEAFEBA-87E1-4149-A474-0F937DD87AEA}" destId="{E0D8C690-CB9B-465A-8540-DD504E9C57A8}" srcOrd="0" destOrd="1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58E3D739-5A31-46C9-9390-2149F69A1167}" type="presOf" srcId="{34C65EC1-4138-4CCF-9023-68352EB7A552}" destId="{F3383DC3-2574-447C-B779-8E24FBDDAEF7}" srcOrd="0" destOrd="0" presId="urn:microsoft.com/office/officeart/2005/8/layout/vList5"/>
    <dgm:cxn modelId="{771FCE51-3448-4B31-A58B-A5E8CD12642D}" type="presOf" srcId="{5EEDEC2C-13D2-4A14-8839-ED793A8A8972}" destId="{0877AF58-61DF-4954-9E83-83E2C6A4C407}" srcOrd="0" destOrd="2" presId="urn:microsoft.com/office/officeart/2005/8/layout/vList5"/>
    <dgm:cxn modelId="{1CC465FA-C097-4E91-B634-68C5B7DA26D0}" type="presOf" srcId="{4967716D-05E6-48DF-9139-D6AB6757F9FC}" destId="{3E192AE9-7866-45BC-B1BE-088ECDCD2F60}" srcOrd="0" destOrd="0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468D3264-40EA-408E-ABBB-AE89F09F6A73}" type="presOf" srcId="{880FA489-86D4-4E3A-8A06-5E060374EC88}" destId="{E0D8C690-CB9B-465A-8540-DD504E9C57A8}" srcOrd="0" destOrd="3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A52C75B2-9694-468F-8036-039E0FB470E5}" type="presOf" srcId="{A5273D86-B603-4ED0-9F68-F2645B9CB39C}" destId="{0877AF58-61DF-4954-9E83-83E2C6A4C407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139D068B-4275-4EF2-9BF6-02CF699F256F}" type="presOf" srcId="{FD70B324-5153-4136-BB55-69534A61A616}" destId="{EF271F48-4993-40F9-963A-7D25A34811B7}" srcOrd="0" destOrd="3" presId="urn:microsoft.com/office/officeart/2005/8/layout/vList5"/>
    <dgm:cxn modelId="{75898F2E-EEB2-4E88-9702-F06981360545}" type="presOf" srcId="{828CD36C-9FBE-410F-9E00-F235E7A3C8A3}" destId="{E0D8C690-CB9B-465A-8540-DD504E9C57A8}" srcOrd="0" destOrd="2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CE20468D-5C57-4693-8DB0-F76F08036C7B}" type="presOf" srcId="{A27F6D59-76BC-4C17-A345-287BCE6CAD0B}" destId="{E72AED96-A94D-4835-8C13-8B4B961FB48E}" srcOrd="0" destOrd="0" presId="urn:microsoft.com/office/officeart/2005/8/layout/vList5"/>
    <dgm:cxn modelId="{80F8DF0B-412F-472F-9E9A-F60362411332}" type="presOf" srcId="{CE313801-4AE8-43E4-AE5F-B0B504D1E8C3}" destId="{2EA1327D-CC79-4E7A-81D8-E6277933AFCA}" srcOrd="0" destOrd="0" presId="urn:microsoft.com/office/officeart/2005/8/layout/vList5"/>
    <dgm:cxn modelId="{067FE0FE-DDD1-4C49-9ED3-4552FC9D583C}" type="presOf" srcId="{A40EA817-ED98-4FC5-A298-175505C47D8D}" destId="{A7D63085-764E-409E-9E46-8BD6A8E48133}" srcOrd="0" destOrd="1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7FD0D299-9373-4923-8379-64AAF91CDAD6}" type="presOf" srcId="{269B9C7B-65CC-48BC-8E4F-DE4FB50C1237}" destId="{8C8CE2DE-92D2-45D3-8BCF-761B3CEABEFF}" srcOrd="0" destOrd="0" presId="urn:microsoft.com/office/officeart/2005/8/layout/vList5"/>
    <dgm:cxn modelId="{9B95837C-DD1E-4208-81AD-59FBC16D10CE}" type="presOf" srcId="{8DEC8AF4-EC1E-4309-8484-45EEEB23D596}" destId="{B77CAB57-A158-46B0-B308-DDC5D693F2DE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39C9A16E-29AD-4DC5-B114-8E0717AFD41F}" type="presOf" srcId="{BC160EC9-C8D8-4247-9423-C8868961E3CB}" destId="{A7D63085-764E-409E-9E46-8BD6A8E48133}" srcOrd="0" destOrd="4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1DD086A2-BE26-49CC-95BD-AE5CAB68AC6F}" type="presOf" srcId="{CF8C3C12-A6DD-4BF9-8DEB-6702F694D50E}" destId="{A7D63085-764E-409E-9E46-8BD6A8E48133}" srcOrd="0" destOrd="2" presId="urn:microsoft.com/office/officeart/2005/8/layout/vList5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4A6DB95D-7570-46BE-B19A-4D2BEE15CC37}" type="presOf" srcId="{8443D72D-8DB7-4028-99B1-10F9D2F9EF4C}" destId="{F858CA2D-3816-4C05-8DDD-323DD347623E}" srcOrd="0" destOrd="0" presId="urn:microsoft.com/office/officeart/2005/8/layout/vList5"/>
    <dgm:cxn modelId="{D5A4C219-F1AC-42B8-833D-52B38A5B08C2}" type="presOf" srcId="{6201DFEC-9515-4DC8-9698-4D228FD48A16}" destId="{0877AF58-61DF-4954-9E83-83E2C6A4C407}" srcOrd="0" destOrd="3" presId="urn:microsoft.com/office/officeart/2005/8/layout/vList5"/>
    <dgm:cxn modelId="{FCE89B4A-04F7-4B3F-B34B-A97C805B305C}" type="presOf" srcId="{2347B7D1-B58F-4784-B1C0-951F5B2D2647}" destId="{EF271F48-4993-40F9-963A-7D25A34811B7}" srcOrd="0" destOrd="0" presId="urn:microsoft.com/office/officeart/2005/8/layout/vList5"/>
    <dgm:cxn modelId="{003143D4-743C-4273-9084-5B0AC87D524C}" type="presOf" srcId="{FA828FEE-F397-4183-A322-7FE8F249EC1E}" destId="{EF271F48-4993-40F9-963A-7D25A34811B7}" srcOrd="0" destOrd="1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4CF20EED-EDDA-4D96-ADC0-97DD6A834F8B}" type="presOf" srcId="{93F33942-3411-4B88-B3FB-69E8D17B0A59}" destId="{0877AF58-61DF-4954-9E83-83E2C6A4C407}" srcOrd="0" destOrd="1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56691AF0-1F9A-4A76-8480-B7766B7C2AE5}" type="presOf" srcId="{E0EB6EE6-5C6B-4F35-966B-F9541C9144D6}" destId="{A7D63085-764E-409E-9E46-8BD6A8E48133}" srcOrd="0" destOrd="3" presId="urn:microsoft.com/office/officeart/2005/8/layout/vList5"/>
    <dgm:cxn modelId="{7B2FDFB3-82DF-4AC3-87B9-945CD50E1C40}" type="presOf" srcId="{DF12C2C2-6CBB-4C03-A82D-3CDE4A0C48DD}" destId="{EF271F48-4993-40F9-963A-7D25A34811B7}" srcOrd="0" destOrd="2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C2707C84-9E13-42CD-A505-14882E1284C4}" type="presOf" srcId="{37130B5D-E0DE-4530-9F98-FB7467CC34D0}" destId="{A7D63085-764E-409E-9E46-8BD6A8E48133}" srcOrd="0" destOrd="0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7F90794A-CB3C-4DCF-98FE-138415D0AB11}" type="presParOf" srcId="{F3383DC3-2574-447C-B779-8E24FBDDAEF7}" destId="{4D9C62BD-3CC2-49BA-8240-5606DE112955}" srcOrd="0" destOrd="0" presId="urn:microsoft.com/office/officeart/2005/8/layout/vList5"/>
    <dgm:cxn modelId="{CC546377-891B-441B-A9D9-9C50618411E3}" type="presParOf" srcId="{4D9C62BD-3CC2-49BA-8240-5606DE112955}" destId="{8C8CE2DE-92D2-45D3-8BCF-761B3CEABEFF}" srcOrd="0" destOrd="0" presId="urn:microsoft.com/office/officeart/2005/8/layout/vList5"/>
    <dgm:cxn modelId="{83DAC3E0-7DA2-4015-A778-F48FAECCDEA8}" type="presParOf" srcId="{F3383DC3-2574-447C-B779-8E24FBDDAEF7}" destId="{37DB7F35-1C92-4490-B804-59A815F77C07}" srcOrd="1" destOrd="0" presId="urn:microsoft.com/office/officeart/2005/8/layout/vList5"/>
    <dgm:cxn modelId="{9A850DA9-DC70-4AD7-83E7-23351DB889A2}" type="presParOf" srcId="{F3383DC3-2574-447C-B779-8E24FBDDAEF7}" destId="{78E5B45B-A532-4BC0-A207-75D8AC53C346}" srcOrd="2" destOrd="0" presId="urn:microsoft.com/office/officeart/2005/8/layout/vList5"/>
    <dgm:cxn modelId="{5B293854-D1ED-4632-B064-3281BCDDB71A}" type="presParOf" srcId="{78E5B45B-A532-4BC0-A207-75D8AC53C346}" destId="{B77CAB57-A158-46B0-B308-DDC5D693F2DE}" srcOrd="0" destOrd="0" presId="urn:microsoft.com/office/officeart/2005/8/layout/vList5"/>
    <dgm:cxn modelId="{87C5BC18-3103-4B3C-9F77-2693A7C91A76}" type="presParOf" srcId="{78E5B45B-A532-4BC0-A207-75D8AC53C346}" destId="{A7D63085-764E-409E-9E46-8BD6A8E48133}" srcOrd="1" destOrd="0" presId="urn:microsoft.com/office/officeart/2005/8/layout/vList5"/>
    <dgm:cxn modelId="{DB85E077-E58F-4EBD-AAFC-232F942C66BC}" type="presParOf" srcId="{F3383DC3-2574-447C-B779-8E24FBDDAEF7}" destId="{93F28367-65CF-4DE2-9989-F84764688D3B}" srcOrd="3" destOrd="0" presId="urn:microsoft.com/office/officeart/2005/8/layout/vList5"/>
    <dgm:cxn modelId="{5AD53F5F-1B45-4120-98A8-1E9398909F1D}" type="presParOf" srcId="{F3383DC3-2574-447C-B779-8E24FBDDAEF7}" destId="{F9BC3822-3580-469A-91FC-0603E116306D}" srcOrd="4" destOrd="0" presId="urn:microsoft.com/office/officeart/2005/8/layout/vList5"/>
    <dgm:cxn modelId="{619210BE-7907-4B71-9C4F-BDE77D489730}" type="presParOf" srcId="{F9BC3822-3580-469A-91FC-0603E116306D}" destId="{E72AED96-A94D-4835-8C13-8B4B961FB48E}" srcOrd="0" destOrd="0" presId="urn:microsoft.com/office/officeart/2005/8/layout/vList5"/>
    <dgm:cxn modelId="{E60E919A-2674-47E1-9B3F-7C2E84D979D9}" type="presParOf" srcId="{F9BC3822-3580-469A-91FC-0603E116306D}" destId="{0877AF58-61DF-4954-9E83-83E2C6A4C407}" srcOrd="1" destOrd="0" presId="urn:microsoft.com/office/officeart/2005/8/layout/vList5"/>
    <dgm:cxn modelId="{CFAC8AC4-9C62-4EC7-B7FC-113F04D4BCFE}" type="presParOf" srcId="{F3383DC3-2574-447C-B779-8E24FBDDAEF7}" destId="{4DA7CD68-DBCC-458A-A507-46343D1B2104}" srcOrd="5" destOrd="0" presId="urn:microsoft.com/office/officeart/2005/8/layout/vList5"/>
    <dgm:cxn modelId="{D539F0BD-880A-4F59-81B7-2A2CF72E62A1}" type="presParOf" srcId="{F3383DC3-2574-447C-B779-8E24FBDDAEF7}" destId="{D1F56A32-3DD1-4B8A-9AA9-1D171369C1C8}" srcOrd="6" destOrd="0" presId="urn:microsoft.com/office/officeart/2005/8/layout/vList5"/>
    <dgm:cxn modelId="{823FEBB0-7B9F-43E7-B90B-EF62A98940AB}" type="presParOf" srcId="{D1F56A32-3DD1-4B8A-9AA9-1D171369C1C8}" destId="{2EA1327D-CC79-4E7A-81D8-E6277933AFCA}" srcOrd="0" destOrd="0" presId="urn:microsoft.com/office/officeart/2005/8/layout/vList5"/>
    <dgm:cxn modelId="{8DAD347D-1A4E-4A8B-A805-D723B5BC4A6E}" type="presParOf" srcId="{D1F56A32-3DD1-4B8A-9AA9-1D171369C1C8}" destId="{EF271F48-4993-40F9-963A-7D25A34811B7}" srcOrd="1" destOrd="0" presId="urn:microsoft.com/office/officeart/2005/8/layout/vList5"/>
    <dgm:cxn modelId="{0446CE92-359E-44E7-A224-C816DA89803F}" type="presParOf" srcId="{F3383DC3-2574-447C-B779-8E24FBDDAEF7}" destId="{8D326BFF-8AF7-499D-BD37-4C2F5C4B53D6}" srcOrd="7" destOrd="0" presId="urn:microsoft.com/office/officeart/2005/8/layout/vList5"/>
    <dgm:cxn modelId="{92385C4A-1B34-444B-A1A4-92585997EEA9}" type="presParOf" srcId="{F3383DC3-2574-447C-B779-8E24FBDDAEF7}" destId="{8A4C29B1-2B48-4F11-AD97-CFF7935950D3}" srcOrd="8" destOrd="0" presId="urn:microsoft.com/office/officeart/2005/8/layout/vList5"/>
    <dgm:cxn modelId="{37098AAC-2553-490E-9C42-469C3D293F75}" type="presParOf" srcId="{8A4C29B1-2B48-4F11-AD97-CFF7935950D3}" destId="{F858CA2D-3816-4C05-8DDD-323DD347623E}" srcOrd="0" destOrd="0" presId="urn:microsoft.com/office/officeart/2005/8/layout/vList5"/>
    <dgm:cxn modelId="{15DEA1AF-E11D-4021-9DF6-6265B947CF1B}" type="presParOf" srcId="{8A4C29B1-2B48-4F11-AD97-CFF7935950D3}" destId="{E0D8C690-CB9B-465A-8540-DD504E9C57A8}" srcOrd="1" destOrd="0" presId="urn:microsoft.com/office/officeart/2005/8/layout/vList5"/>
    <dgm:cxn modelId="{3826F4D4-5BA5-43E8-83C3-DD2D01B3B858}" type="presParOf" srcId="{F3383DC3-2574-447C-B779-8E24FBDDAEF7}" destId="{179203E9-3098-4D6C-8018-E70FE4AE7CE1}" srcOrd="9" destOrd="0" presId="urn:microsoft.com/office/officeart/2005/8/layout/vList5"/>
    <dgm:cxn modelId="{3DA60B87-C133-497E-8291-C23EA01E356D}" type="presParOf" srcId="{F3383DC3-2574-447C-B779-8E24FBDDAEF7}" destId="{09F07A63-2CEB-4201-AD93-96C1D7E91904}" srcOrd="10" destOrd="0" presId="urn:microsoft.com/office/officeart/2005/8/layout/vList5"/>
    <dgm:cxn modelId="{9DAC6A6E-D464-47E4-8E7A-DDEE41CCE68A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tx1"/>
              </a:solidFill>
            </a:rPr>
            <a:t>Green Roof Properties</a:t>
          </a:r>
          <a:endParaRPr lang="en-US" sz="1200" dirty="0">
            <a:solidFill>
              <a:schemeClr val="tx1"/>
            </a:solidFill>
          </a:endParaRPr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88034633-F720-4EC4-ACD6-80CF6C736C62}" type="presOf" srcId="{E0EB6EE6-5C6B-4F35-966B-F9541C9144D6}" destId="{A7D63085-764E-409E-9E46-8BD6A8E48133}" srcOrd="0" destOrd="3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863E1DCB-6187-4BDF-9AF8-F4106B03E17E}" type="presOf" srcId="{B484F06A-4ED3-492A-A88C-DF299F3D8052}" destId="{E0D8C690-CB9B-465A-8540-DD504E9C57A8}" srcOrd="0" destOrd="0" presId="urn:microsoft.com/office/officeart/2005/8/layout/vList5"/>
    <dgm:cxn modelId="{AC9104F1-807D-4579-B339-E43A7512D1FA}" type="presOf" srcId="{828CD36C-9FBE-410F-9E00-F235E7A3C8A3}" destId="{E0D8C690-CB9B-465A-8540-DD504E9C57A8}" srcOrd="0" destOrd="2" presId="urn:microsoft.com/office/officeart/2005/8/layout/vList5"/>
    <dgm:cxn modelId="{A2DFD758-F2AA-4D42-BD05-B6B6D5AE138F}" type="presOf" srcId="{5EEDEC2C-13D2-4A14-8839-ED793A8A8972}" destId="{0877AF58-61DF-4954-9E83-83E2C6A4C407}" srcOrd="0" destOrd="2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61D03A01-3603-4726-83DC-B61AEF595E0B}" type="presOf" srcId="{37130B5D-E0DE-4530-9F98-FB7467CC34D0}" destId="{A7D63085-764E-409E-9E46-8BD6A8E48133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57C37BEF-A148-479F-AEB9-EAE34068E089}" type="presOf" srcId="{6201DFEC-9515-4DC8-9698-4D228FD48A16}" destId="{0877AF58-61DF-4954-9E83-83E2C6A4C407}" srcOrd="0" destOrd="3" presId="urn:microsoft.com/office/officeart/2005/8/layout/vList5"/>
    <dgm:cxn modelId="{94EE899C-55BB-46EF-9E8C-05B82B9AB0A4}" type="presOf" srcId="{3DEAFEBA-87E1-4149-A474-0F937DD87AEA}" destId="{E0D8C690-CB9B-465A-8540-DD504E9C57A8}" srcOrd="0" destOrd="1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17777611-2DB3-42E3-A41D-F463B81F5843}" type="presOf" srcId="{880FA489-86D4-4E3A-8A06-5E060374EC88}" destId="{E0D8C690-CB9B-465A-8540-DD504E9C57A8}" srcOrd="0" destOrd="3" presId="urn:microsoft.com/office/officeart/2005/8/layout/vList5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B4C61EB2-569A-4412-91AE-D60C96592D1C}" type="presOf" srcId="{FA828FEE-F397-4183-A322-7FE8F249EC1E}" destId="{EF271F48-4993-40F9-963A-7D25A34811B7}" srcOrd="0" destOrd="1" presId="urn:microsoft.com/office/officeart/2005/8/layout/vList5"/>
    <dgm:cxn modelId="{98E358DF-EDAE-481A-A59D-2992F7E08B3D}" type="presOf" srcId="{DF12C2C2-6CBB-4C03-A82D-3CDE4A0C48DD}" destId="{EF271F48-4993-40F9-963A-7D25A34811B7}" srcOrd="0" destOrd="2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90D6B12D-F346-417D-9E64-1541E21DE349}" type="presOf" srcId="{93F33942-3411-4B88-B3FB-69E8D17B0A59}" destId="{0877AF58-61DF-4954-9E83-83E2C6A4C407}" srcOrd="0" destOrd="1" presId="urn:microsoft.com/office/officeart/2005/8/layout/vList5"/>
    <dgm:cxn modelId="{1CFC7FBF-CEE8-4BF3-9CF4-C1626C30470E}" type="presOf" srcId="{8DEC8AF4-EC1E-4309-8484-45EEEB23D596}" destId="{B77CAB57-A158-46B0-B308-DDC5D693F2DE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28F66AA6-935D-44BE-A22F-0E64B2C055DC}" type="presOf" srcId="{A27F6D59-76BC-4C17-A345-287BCE6CAD0B}" destId="{E72AED96-A94D-4835-8C13-8B4B961FB48E}" srcOrd="0" destOrd="0" presId="urn:microsoft.com/office/officeart/2005/8/layout/vList5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F638619F-3B58-409F-90CF-25EDB233FA02}" type="presOf" srcId="{FD70B324-5153-4136-BB55-69534A61A616}" destId="{EF271F48-4993-40F9-963A-7D25A34811B7}" srcOrd="0" destOrd="3" presId="urn:microsoft.com/office/officeart/2005/8/layout/vList5"/>
    <dgm:cxn modelId="{45E6603D-E545-4B86-B889-056E28CC3BC7}" type="presOf" srcId="{4967716D-05E6-48DF-9139-D6AB6757F9FC}" destId="{3E192AE9-7866-45BC-B1BE-088ECDCD2F60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F7FCCEBE-ADC8-4870-BAAF-63158D856587}" type="presOf" srcId="{CE313801-4AE8-43E4-AE5F-B0B504D1E8C3}" destId="{2EA1327D-CC79-4E7A-81D8-E6277933AFCA}" srcOrd="0" destOrd="0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6EE06F53-F97F-41D2-8F59-423FEE6F62EB}" type="presOf" srcId="{269B9C7B-65CC-48BC-8E4F-DE4FB50C1237}" destId="{8C8CE2DE-92D2-45D3-8BCF-761B3CEABEFF}" srcOrd="0" destOrd="0" presId="urn:microsoft.com/office/officeart/2005/8/layout/vList5"/>
    <dgm:cxn modelId="{27BF54DC-1CC5-41D7-AF26-6953D267DED0}" type="presOf" srcId="{34C65EC1-4138-4CCF-9023-68352EB7A552}" destId="{F3383DC3-2574-447C-B779-8E24FBDDAEF7}" srcOrd="0" destOrd="0" presId="urn:microsoft.com/office/officeart/2005/8/layout/vList5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9AA6EA3-6A2E-42F4-9E61-0CBFA27CA7EB}" type="presOf" srcId="{CF8C3C12-A6DD-4BF9-8DEB-6702F694D50E}" destId="{A7D63085-764E-409E-9E46-8BD6A8E48133}" srcOrd="0" destOrd="2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1D97658E-9C79-45FF-ACBA-AD48F3F0260F}" type="presOf" srcId="{A40EA817-ED98-4FC5-A298-175505C47D8D}" destId="{A7D63085-764E-409E-9E46-8BD6A8E48133}" srcOrd="0" destOrd="1" presId="urn:microsoft.com/office/officeart/2005/8/layout/vList5"/>
    <dgm:cxn modelId="{A755EB31-768B-4296-AB91-9AF9D2A3D7FD}" type="presOf" srcId="{BC160EC9-C8D8-4247-9423-C8868961E3CB}" destId="{A7D63085-764E-409E-9E46-8BD6A8E48133}" srcOrd="0" destOrd="4" presId="urn:microsoft.com/office/officeart/2005/8/layout/vList5"/>
    <dgm:cxn modelId="{1A1BDC65-50F5-41D7-85A6-8678163D2225}" type="presOf" srcId="{2347B7D1-B58F-4784-B1C0-951F5B2D2647}" destId="{EF271F48-4993-40F9-963A-7D25A34811B7}" srcOrd="0" destOrd="0" presId="urn:microsoft.com/office/officeart/2005/8/layout/vList5"/>
    <dgm:cxn modelId="{534FB734-A109-45E1-AD6B-3145D07503DD}" type="presOf" srcId="{A5273D86-B603-4ED0-9F68-F2645B9CB39C}" destId="{0877AF58-61DF-4954-9E83-83E2C6A4C407}" srcOrd="0" destOrd="0" presId="urn:microsoft.com/office/officeart/2005/8/layout/vList5"/>
    <dgm:cxn modelId="{94B2F5E5-DC77-443B-9BEA-164253E14388}" type="presOf" srcId="{8443D72D-8DB7-4028-99B1-10F9D2F9EF4C}" destId="{F858CA2D-3816-4C05-8DDD-323DD347623E}" srcOrd="0" destOrd="0" presId="urn:microsoft.com/office/officeart/2005/8/layout/vList5"/>
    <dgm:cxn modelId="{60B2345B-1847-4809-AAB8-1BCA4EF6544A}" type="presParOf" srcId="{F3383DC3-2574-447C-B779-8E24FBDDAEF7}" destId="{4D9C62BD-3CC2-49BA-8240-5606DE112955}" srcOrd="0" destOrd="0" presId="urn:microsoft.com/office/officeart/2005/8/layout/vList5"/>
    <dgm:cxn modelId="{1F9D4133-DE73-4CF6-9554-CFF683C78ADB}" type="presParOf" srcId="{4D9C62BD-3CC2-49BA-8240-5606DE112955}" destId="{8C8CE2DE-92D2-45D3-8BCF-761B3CEABEFF}" srcOrd="0" destOrd="0" presId="urn:microsoft.com/office/officeart/2005/8/layout/vList5"/>
    <dgm:cxn modelId="{9BA8E1D1-D815-42BA-A24C-119ED2B47D96}" type="presParOf" srcId="{F3383DC3-2574-447C-B779-8E24FBDDAEF7}" destId="{37DB7F35-1C92-4490-B804-59A815F77C07}" srcOrd="1" destOrd="0" presId="urn:microsoft.com/office/officeart/2005/8/layout/vList5"/>
    <dgm:cxn modelId="{2BFD1E48-BEF9-4689-9608-BAF6F8976C6D}" type="presParOf" srcId="{F3383DC3-2574-447C-B779-8E24FBDDAEF7}" destId="{78E5B45B-A532-4BC0-A207-75D8AC53C346}" srcOrd="2" destOrd="0" presId="urn:microsoft.com/office/officeart/2005/8/layout/vList5"/>
    <dgm:cxn modelId="{0D14ECB6-3E7B-45F5-B567-A802304CAA73}" type="presParOf" srcId="{78E5B45B-A532-4BC0-A207-75D8AC53C346}" destId="{B77CAB57-A158-46B0-B308-DDC5D693F2DE}" srcOrd="0" destOrd="0" presId="urn:microsoft.com/office/officeart/2005/8/layout/vList5"/>
    <dgm:cxn modelId="{C73A3329-AB2D-4856-8A68-AE9B6FCC0A16}" type="presParOf" srcId="{78E5B45B-A532-4BC0-A207-75D8AC53C346}" destId="{A7D63085-764E-409E-9E46-8BD6A8E48133}" srcOrd="1" destOrd="0" presId="urn:microsoft.com/office/officeart/2005/8/layout/vList5"/>
    <dgm:cxn modelId="{F25CC938-CAC5-4310-BE20-9EC3CF1AC0EC}" type="presParOf" srcId="{F3383DC3-2574-447C-B779-8E24FBDDAEF7}" destId="{93F28367-65CF-4DE2-9989-F84764688D3B}" srcOrd="3" destOrd="0" presId="urn:microsoft.com/office/officeart/2005/8/layout/vList5"/>
    <dgm:cxn modelId="{87D4BD45-0B01-4877-81D0-3CF4B5CED0D2}" type="presParOf" srcId="{F3383DC3-2574-447C-B779-8E24FBDDAEF7}" destId="{F9BC3822-3580-469A-91FC-0603E116306D}" srcOrd="4" destOrd="0" presId="urn:microsoft.com/office/officeart/2005/8/layout/vList5"/>
    <dgm:cxn modelId="{B3467268-BFB8-447B-993D-2FF439CF8CD0}" type="presParOf" srcId="{F9BC3822-3580-469A-91FC-0603E116306D}" destId="{E72AED96-A94D-4835-8C13-8B4B961FB48E}" srcOrd="0" destOrd="0" presId="urn:microsoft.com/office/officeart/2005/8/layout/vList5"/>
    <dgm:cxn modelId="{6A5120B2-4205-4F36-BB6B-2E834A9FA4E0}" type="presParOf" srcId="{F9BC3822-3580-469A-91FC-0603E116306D}" destId="{0877AF58-61DF-4954-9E83-83E2C6A4C407}" srcOrd="1" destOrd="0" presId="urn:microsoft.com/office/officeart/2005/8/layout/vList5"/>
    <dgm:cxn modelId="{51FE5B77-8FAC-44E7-8900-3D8D03723914}" type="presParOf" srcId="{F3383DC3-2574-447C-B779-8E24FBDDAEF7}" destId="{4DA7CD68-DBCC-458A-A507-46343D1B2104}" srcOrd="5" destOrd="0" presId="urn:microsoft.com/office/officeart/2005/8/layout/vList5"/>
    <dgm:cxn modelId="{68FDECBE-D3BA-4AF2-A379-E4E719F4097A}" type="presParOf" srcId="{F3383DC3-2574-447C-B779-8E24FBDDAEF7}" destId="{D1F56A32-3DD1-4B8A-9AA9-1D171369C1C8}" srcOrd="6" destOrd="0" presId="urn:microsoft.com/office/officeart/2005/8/layout/vList5"/>
    <dgm:cxn modelId="{36D65C4E-33E7-4AF6-8B6A-AC98E719AD70}" type="presParOf" srcId="{D1F56A32-3DD1-4B8A-9AA9-1D171369C1C8}" destId="{2EA1327D-CC79-4E7A-81D8-E6277933AFCA}" srcOrd="0" destOrd="0" presId="urn:microsoft.com/office/officeart/2005/8/layout/vList5"/>
    <dgm:cxn modelId="{69A2BE7E-1BA2-4C75-A304-68853CEF0BDA}" type="presParOf" srcId="{D1F56A32-3DD1-4B8A-9AA9-1D171369C1C8}" destId="{EF271F48-4993-40F9-963A-7D25A34811B7}" srcOrd="1" destOrd="0" presId="urn:microsoft.com/office/officeart/2005/8/layout/vList5"/>
    <dgm:cxn modelId="{9FD01ACE-CAEA-4718-B3D5-5421F931CEA6}" type="presParOf" srcId="{F3383DC3-2574-447C-B779-8E24FBDDAEF7}" destId="{8D326BFF-8AF7-499D-BD37-4C2F5C4B53D6}" srcOrd="7" destOrd="0" presId="urn:microsoft.com/office/officeart/2005/8/layout/vList5"/>
    <dgm:cxn modelId="{7330E9C4-B14E-4C5A-AF77-0B4220455A90}" type="presParOf" srcId="{F3383DC3-2574-447C-B779-8E24FBDDAEF7}" destId="{8A4C29B1-2B48-4F11-AD97-CFF7935950D3}" srcOrd="8" destOrd="0" presId="urn:microsoft.com/office/officeart/2005/8/layout/vList5"/>
    <dgm:cxn modelId="{AFAAAF45-3640-409B-9ABF-E6E0849AFC74}" type="presParOf" srcId="{8A4C29B1-2B48-4F11-AD97-CFF7935950D3}" destId="{F858CA2D-3816-4C05-8DDD-323DD347623E}" srcOrd="0" destOrd="0" presId="urn:microsoft.com/office/officeart/2005/8/layout/vList5"/>
    <dgm:cxn modelId="{17C6034A-4EC1-43E0-8345-3D2B8651BA2D}" type="presParOf" srcId="{8A4C29B1-2B48-4F11-AD97-CFF7935950D3}" destId="{E0D8C690-CB9B-465A-8540-DD504E9C57A8}" srcOrd="1" destOrd="0" presId="urn:microsoft.com/office/officeart/2005/8/layout/vList5"/>
    <dgm:cxn modelId="{30CDC0D4-CE81-4BA9-8E8C-09C1AE684505}" type="presParOf" srcId="{F3383DC3-2574-447C-B779-8E24FBDDAEF7}" destId="{179203E9-3098-4D6C-8018-E70FE4AE7CE1}" srcOrd="9" destOrd="0" presId="urn:microsoft.com/office/officeart/2005/8/layout/vList5"/>
    <dgm:cxn modelId="{66CAA5FC-DFD7-4574-9CC2-E1C46B5E3CDC}" type="presParOf" srcId="{F3383DC3-2574-447C-B779-8E24FBDDAEF7}" destId="{09F07A63-2CEB-4201-AD93-96C1D7E91904}" srcOrd="10" destOrd="0" presId="urn:microsoft.com/office/officeart/2005/8/layout/vList5"/>
    <dgm:cxn modelId="{A92F6EB8-B912-4B62-BC42-5D4140DFF9B6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Green Roof Properties</a:t>
          </a:r>
          <a:endParaRPr lang="en-US" sz="1200" dirty="0">
            <a:solidFill>
              <a:schemeClr val="accent2"/>
            </a:solidFill>
          </a:endParaRPr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84B0DC-48CA-4F79-9507-007B2ADC02B1}" type="presOf" srcId="{93F33942-3411-4B88-B3FB-69E8D17B0A59}" destId="{0877AF58-61DF-4954-9E83-83E2C6A4C407}" srcOrd="0" destOrd="1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7EEFB137-C10E-4560-837E-9FFB136B6C6A}" type="presOf" srcId="{CE313801-4AE8-43E4-AE5F-B0B504D1E8C3}" destId="{2EA1327D-CC79-4E7A-81D8-E6277933AFCA}" srcOrd="0" destOrd="0" presId="urn:microsoft.com/office/officeart/2005/8/layout/vList5"/>
    <dgm:cxn modelId="{33372F77-CAB5-4755-9BBC-D70A5C1E35FD}" type="presOf" srcId="{A40EA817-ED98-4FC5-A298-175505C47D8D}" destId="{A7D63085-764E-409E-9E46-8BD6A8E48133}" srcOrd="0" destOrd="1" presId="urn:microsoft.com/office/officeart/2005/8/layout/vList5"/>
    <dgm:cxn modelId="{45F031E0-FC6F-41FB-ACBD-9431308EAD4A}" type="presOf" srcId="{FD70B324-5153-4136-BB55-69534A61A616}" destId="{EF271F48-4993-40F9-963A-7D25A34811B7}" srcOrd="0" destOrd="3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85E1A457-F61E-4AF4-A5F8-23F44347A079}" type="presOf" srcId="{DF12C2C2-6CBB-4C03-A82D-3CDE4A0C48DD}" destId="{EF271F48-4993-40F9-963A-7D25A34811B7}" srcOrd="0" destOrd="2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1424D19A-00B6-4128-AE72-17762E95CC86}" type="presOf" srcId="{3DEAFEBA-87E1-4149-A474-0F937DD87AEA}" destId="{E0D8C690-CB9B-465A-8540-DD504E9C57A8}" srcOrd="0" destOrd="1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E9028B98-D7E9-46FD-9972-28EAA41F3140}" type="presOf" srcId="{4967716D-05E6-48DF-9139-D6AB6757F9FC}" destId="{3E192AE9-7866-45BC-B1BE-088ECDCD2F60}" srcOrd="0" destOrd="0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78B7E3D1-01A9-4C45-8050-EAB9FEC25CF3}" type="presOf" srcId="{8443D72D-8DB7-4028-99B1-10F9D2F9EF4C}" destId="{F858CA2D-3816-4C05-8DDD-323DD347623E}" srcOrd="0" destOrd="0" presId="urn:microsoft.com/office/officeart/2005/8/layout/vList5"/>
    <dgm:cxn modelId="{8A6FA855-FE53-4443-B50B-5D830FD8D92B}" type="presOf" srcId="{269B9C7B-65CC-48BC-8E4F-DE4FB50C1237}" destId="{8C8CE2DE-92D2-45D3-8BCF-761B3CEABEFF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91A13C94-9ABA-4A16-B64E-238DA1F245D2}" type="presOf" srcId="{B484F06A-4ED3-492A-A88C-DF299F3D8052}" destId="{E0D8C690-CB9B-465A-8540-DD504E9C57A8}" srcOrd="0" destOrd="0" presId="urn:microsoft.com/office/officeart/2005/8/layout/vList5"/>
    <dgm:cxn modelId="{FFE2FBC1-8369-4FD0-9E82-056A9FFC8687}" type="presOf" srcId="{FA828FEE-F397-4183-A322-7FE8F249EC1E}" destId="{EF271F48-4993-40F9-963A-7D25A34811B7}" srcOrd="0" destOrd="1" presId="urn:microsoft.com/office/officeart/2005/8/layout/vList5"/>
    <dgm:cxn modelId="{013B4608-D0D6-4E6C-A047-EF18203DBF2E}" type="presOf" srcId="{8DEC8AF4-EC1E-4309-8484-45EEEB23D596}" destId="{B77CAB57-A158-46B0-B308-DDC5D693F2DE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8795B685-A025-4960-A0D8-2DDA0DA7C1D9}" type="presOf" srcId="{37130B5D-E0DE-4530-9F98-FB7467CC34D0}" destId="{A7D63085-764E-409E-9E46-8BD6A8E48133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0898E604-73A5-4BE0-B61F-1A8C066F996E}" type="presOf" srcId="{CF8C3C12-A6DD-4BF9-8DEB-6702F694D50E}" destId="{A7D63085-764E-409E-9E46-8BD6A8E48133}" srcOrd="0" destOrd="2" presId="urn:microsoft.com/office/officeart/2005/8/layout/vList5"/>
    <dgm:cxn modelId="{7CD49810-1BAA-4586-8E61-1A13C5CDD478}" type="presOf" srcId="{2347B7D1-B58F-4784-B1C0-951F5B2D2647}" destId="{EF271F48-4993-40F9-963A-7D25A34811B7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6C6D2C09-2981-44AC-A021-05E5566F4D0D}" type="presOf" srcId="{A5273D86-B603-4ED0-9F68-F2645B9CB39C}" destId="{0877AF58-61DF-4954-9E83-83E2C6A4C407}" srcOrd="0" destOrd="0" presId="urn:microsoft.com/office/officeart/2005/8/layout/vList5"/>
    <dgm:cxn modelId="{E232E55A-EF54-4ED5-B053-9FFA234D65BE}" type="presOf" srcId="{5EEDEC2C-13D2-4A14-8839-ED793A8A8972}" destId="{0877AF58-61DF-4954-9E83-83E2C6A4C407}" srcOrd="0" destOrd="2" presId="urn:microsoft.com/office/officeart/2005/8/layout/vList5"/>
    <dgm:cxn modelId="{67D4584F-7B25-42CF-8C8A-ABE52B523D7B}" type="presOf" srcId="{E0EB6EE6-5C6B-4F35-966B-F9541C9144D6}" destId="{A7D63085-764E-409E-9E46-8BD6A8E48133}" srcOrd="0" destOrd="3" presId="urn:microsoft.com/office/officeart/2005/8/layout/vList5"/>
    <dgm:cxn modelId="{C26C5C71-9D75-43C7-BE92-C2D0A7D3013E}" type="presOf" srcId="{828CD36C-9FBE-410F-9E00-F235E7A3C8A3}" destId="{E0D8C690-CB9B-465A-8540-DD504E9C57A8}" srcOrd="0" destOrd="2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98A63881-D0C1-4F17-AE73-1FF904EC600D}" type="presOf" srcId="{BC160EC9-C8D8-4247-9423-C8868961E3CB}" destId="{A7D63085-764E-409E-9E46-8BD6A8E48133}" srcOrd="0" destOrd="4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5FA201AA-D3CD-47B8-B686-5A821AD7D7BD}" type="presOf" srcId="{34C65EC1-4138-4CCF-9023-68352EB7A552}" destId="{F3383DC3-2574-447C-B779-8E24FBDDAEF7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E9580CFC-95E2-4D89-BAEB-E53AEDF059B6}" type="presOf" srcId="{6201DFEC-9515-4DC8-9698-4D228FD48A16}" destId="{0877AF58-61DF-4954-9E83-83E2C6A4C407}" srcOrd="0" destOrd="3" presId="urn:microsoft.com/office/officeart/2005/8/layout/vList5"/>
    <dgm:cxn modelId="{57C7F68F-D7DE-47F7-BE8A-987FDDCC816F}" type="presOf" srcId="{880FA489-86D4-4E3A-8A06-5E060374EC88}" destId="{E0D8C690-CB9B-465A-8540-DD504E9C57A8}" srcOrd="0" destOrd="3" presId="urn:microsoft.com/office/officeart/2005/8/layout/vList5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BA2EAEE5-B584-4D67-9371-10912591C6EA}" type="presOf" srcId="{A27F6D59-76BC-4C17-A345-287BCE6CAD0B}" destId="{E72AED96-A94D-4835-8C13-8B4B961FB48E}" srcOrd="0" destOrd="0" presId="urn:microsoft.com/office/officeart/2005/8/layout/vList5"/>
    <dgm:cxn modelId="{81E35DDA-9AEE-4100-905E-DBFA27A8CB11}" type="presParOf" srcId="{F3383DC3-2574-447C-B779-8E24FBDDAEF7}" destId="{4D9C62BD-3CC2-49BA-8240-5606DE112955}" srcOrd="0" destOrd="0" presId="urn:microsoft.com/office/officeart/2005/8/layout/vList5"/>
    <dgm:cxn modelId="{CFBFAB07-A03E-4F8E-B851-617D298F7FE9}" type="presParOf" srcId="{4D9C62BD-3CC2-49BA-8240-5606DE112955}" destId="{8C8CE2DE-92D2-45D3-8BCF-761B3CEABEFF}" srcOrd="0" destOrd="0" presId="urn:microsoft.com/office/officeart/2005/8/layout/vList5"/>
    <dgm:cxn modelId="{80BCBFD4-8F46-4ABA-B21A-E854D669AA10}" type="presParOf" srcId="{F3383DC3-2574-447C-B779-8E24FBDDAEF7}" destId="{37DB7F35-1C92-4490-B804-59A815F77C07}" srcOrd="1" destOrd="0" presId="urn:microsoft.com/office/officeart/2005/8/layout/vList5"/>
    <dgm:cxn modelId="{179AA8A4-EB13-4440-A9D8-AF3623223F6C}" type="presParOf" srcId="{F3383DC3-2574-447C-B779-8E24FBDDAEF7}" destId="{78E5B45B-A532-4BC0-A207-75D8AC53C346}" srcOrd="2" destOrd="0" presId="urn:microsoft.com/office/officeart/2005/8/layout/vList5"/>
    <dgm:cxn modelId="{240CD7A5-B913-45CC-AA2B-B41EEBA6FA26}" type="presParOf" srcId="{78E5B45B-A532-4BC0-A207-75D8AC53C346}" destId="{B77CAB57-A158-46B0-B308-DDC5D693F2DE}" srcOrd="0" destOrd="0" presId="urn:microsoft.com/office/officeart/2005/8/layout/vList5"/>
    <dgm:cxn modelId="{E0D0F8D2-7E17-439E-BF63-189652056828}" type="presParOf" srcId="{78E5B45B-A532-4BC0-A207-75D8AC53C346}" destId="{A7D63085-764E-409E-9E46-8BD6A8E48133}" srcOrd="1" destOrd="0" presId="urn:microsoft.com/office/officeart/2005/8/layout/vList5"/>
    <dgm:cxn modelId="{F9929B94-4796-4C71-90F9-43C596A7C3A2}" type="presParOf" srcId="{F3383DC3-2574-447C-B779-8E24FBDDAEF7}" destId="{93F28367-65CF-4DE2-9989-F84764688D3B}" srcOrd="3" destOrd="0" presId="urn:microsoft.com/office/officeart/2005/8/layout/vList5"/>
    <dgm:cxn modelId="{0E26CF94-03B4-48DB-856A-A85849092541}" type="presParOf" srcId="{F3383DC3-2574-447C-B779-8E24FBDDAEF7}" destId="{F9BC3822-3580-469A-91FC-0603E116306D}" srcOrd="4" destOrd="0" presId="urn:microsoft.com/office/officeart/2005/8/layout/vList5"/>
    <dgm:cxn modelId="{21B567EB-5DF6-43C0-B8E7-685DD6AE7FA8}" type="presParOf" srcId="{F9BC3822-3580-469A-91FC-0603E116306D}" destId="{E72AED96-A94D-4835-8C13-8B4B961FB48E}" srcOrd="0" destOrd="0" presId="urn:microsoft.com/office/officeart/2005/8/layout/vList5"/>
    <dgm:cxn modelId="{4AA30D9B-4BA1-468C-97F6-A8AAF0A6E194}" type="presParOf" srcId="{F9BC3822-3580-469A-91FC-0603E116306D}" destId="{0877AF58-61DF-4954-9E83-83E2C6A4C407}" srcOrd="1" destOrd="0" presId="urn:microsoft.com/office/officeart/2005/8/layout/vList5"/>
    <dgm:cxn modelId="{75B44F8A-1A7A-4457-BFC0-6ED99FD1A21B}" type="presParOf" srcId="{F3383DC3-2574-447C-B779-8E24FBDDAEF7}" destId="{4DA7CD68-DBCC-458A-A507-46343D1B2104}" srcOrd="5" destOrd="0" presId="urn:microsoft.com/office/officeart/2005/8/layout/vList5"/>
    <dgm:cxn modelId="{7B0ACA7E-0A9A-4395-B0B6-9BE9C1410039}" type="presParOf" srcId="{F3383DC3-2574-447C-B779-8E24FBDDAEF7}" destId="{D1F56A32-3DD1-4B8A-9AA9-1D171369C1C8}" srcOrd="6" destOrd="0" presId="urn:microsoft.com/office/officeart/2005/8/layout/vList5"/>
    <dgm:cxn modelId="{0FD30D04-A022-4915-9777-956331332BFA}" type="presParOf" srcId="{D1F56A32-3DD1-4B8A-9AA9-1D171369C1C8}" destId="{2EA1327D-CC79-4E7A-81D8-E6277933AFCA}" srcOrd="0" destOrd="0" presId="urn:microsoft.com/office/officeart/2005/8/layout/vList5"/>
    <dgm:cxn modelId="{E48EB316-2E7D-4B0A-87EC-99D21132315D}" type="presParOf" srcId="{D1F56A32-3DD1-4B8A-9AA9-1D171369C1C8}" destId="{EF271F48-4993-40F9-963A-7D25A34811B7}" srcOrd="1" destOrd="0" presId="urn:microsoft.com/office/officeart/2005/8/layout/vList5"/>
    <dgm:cxn modelId="{DDF64F06-4A11-4BCB-B01B-19A93615118F}" type="presParOf" srcId="{F3383DC3-2574-447C-B779-8E24FBDDAEF7}" destId="{8D326BFF-8AF7-499D-BD37-4C2F5C4B53D6}" srcOrd="7" destOrd="0" presId="urn:microsoft.com/office/officeart/2005/8/layout/vList5"/>
    <dgm:cxn modelId="{9D5C30EC-CD24-482C-87D5-993ECA7ABC2E}" type="presParOf" srcId="{F3383DC3-2574-447C-B779-8E24FBDDAEF7}" destId="{8A4C29B1-2B48-4F11-AD97-CFF7935950D3}" srcOrd="8" destOrd="0" presId="urn:microsoft.com/office/officeart/2005/8/layout/vList5"/>
    <dgm:cxn modelId="{FB00E373-F7CB-4D27-BBA1-BC25C67B7B44}" type="presParOf" srcId="{8A4C29B1-2B48-4F11-AD97-CFF7935950D3}" destId="{F858CA2D-3816-4C05-8DDD-323DD347623E}" srcOrd="0" destOrd="0" presId="urn:microsoft.com/office/officeart/2005/8/layout/vList5"/>
    <dgm:cxn modelId="{93F3C89A-3EE8-4C94-A2A3-18A51BB93ADD}" type="presParOf" srcId="{8A4C29B1-2B48-4F11-AD97-CFF7935950D3}" destId="{E0D8C690-CB9B-465A-8540-DD504E9C57A8}" srcOrd="1" destOrd="0" presId="urn:microsoft.com/office/officeart/2005/8/layout/vList5"/>
    <dgm:cxn modelId="{3FBF927E-8EF4-4041-9AE5-32470705D4C0}" type="presParOf" srcId="{F3383DC3-2574-447C-B779-8E24FBDDAEF7}" destId="{179203E9-3098-4D6C-8018-E70FE4AE7CE1}" srcOrd="9" destOrd="0" presId="urn:microsoft.com/office/officeart/2005/8/layout/vList5"/>
    <dgm:cxn modelId="{2B9E8903-C468-4683-B744-CA1C837F572C}" type="presParOf" srcId="{F3383DC3-2574-447C-B779-8E24FBDDAEF7}" destId="{09F07A63-2CEB-4201-AD93-96C1D7E91904}" srcOrd="10" destOrd="0" presId="urn:microsoft.com/office/officeart/2005/8/layout/vList5"/>
    <dgm:cxn modelId="{442CDC4A-65D0-4785-A7A2-6D317A04D302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Green Roof Properties</a:t>
          </a:r>
          <a:endParaRPr lang="en-US" sz="1200" dirty="0">
            <a:solidFill>
              <a:schemeClr val="accent2"/>
            </a:solidFill>
          </a:endParaRPr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84B0DC-48CA-4F79-9507-007B2ADC02B1}" type="presOf" srcId="{93F33942-3411-4B88-B3FB-69E8D17B0A59}" destId="{0877AF58-61DF-4954-9E83-83E2C6A4C407}" srcOrd="0" destOrd="1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7EEFB137-C10E-4560-837E-9FFB136B6C6A}" type="presOf" srcId="{CE313801-4AE8-43E4-AE5F-B0B504D1E8C3}" destId="{2EA1327D-CC79-4E7A-81D8-E6277933AFCA}" srcOrd="0" destOrd="0" presId="urn:microsoft.com/office/officeart/2005/8/layout/vList5"/>
    <dgm:cxn modelId="{33372F77-CAB5-4755-9BBC-D70A5C1E35FD}" type="presOf" srcId="{A40EA817-ED98-4FC5-A298-175505C47D8D}" destId="{A7D63085-764E-409E-9E46-8BD6A8E48133}" srcOrd="0" destOrd="1" presId="urn:microsoft.com/office/officeart/2005/8/layout/vList5"/>
    <dgm:cxn modelId="{45F031E0-FC6F-41FB-ACBD-9431308EAD4A}" type="presOf" srcId="{FD70B324-5153-4136-BB55-69534A61A616}" destId="{EF271F48-4993-40F9-963A-7D25A34811B7}" srcOrd="0" destOrd="3" presId="urn:microsoft.com/office/officeart/2005/8/layout/vList5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85E1A457-F61E-4AF4-A5F8-23F44347A079}" type="presOf" srcId="{DF12C2C2-6CBB-4C03-A82D-3CDE4A0C48DD}" destId="{EF271F48-4993-40F9-963A-7D25A34811B7}" srcOrd="0" destOrd="2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1424D19A-00B6-4128-AE72-17762E95CC86}" type="presOf" srcId="{3DEAFEBA-87E1-4149-A474-0F937DD87AEA}" destId="{E0D8C690-CB9B-465A-8540-DD504E9C57A8}" srcOrd="0" destOrd="1" presId="urn:microsoft.com/office/officeart/2005/8/layout/vList5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E9028B98-D7E9-46FD-9972-28EAA41F3140}" type="presOf" srcId="{4967716D-05E6-48DF-9139-D6AB6757F9FC}" destId="{3E192AE9-7866-45BC-B1BE-088ECDCD2F60}" srcOrd="0" destOrd="0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78B7E3D1-01A9-4C45-8050-EAB9FEC25CF3}" type="presOf" srcId="{8443D72D-8DB7-4028-99B1-10F9D2F9EF4C}" destId="{F858CA2D-3816-4C05-8DDD-323DD347623E}" srcOrd="0" destOrd="0" presId="urn:microsoft.com/office/officeart/2005/8/layout/vList5"/>
    <dgm:cxn modelId="{8A6FA855-FE53-4443-B50B-5D830FD8D92B}" type="presOf" srcId="{269B9C7B-65CC-48BC-8E4F-DE4FB50C1237}" destId="{8C8CE2DE-92D2-45D3-8BCF-761B3CEABEFF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91A13C94-9ABA-4A16-B64E-238DA1F245D2}" type="presOf" srcId="{B484F06A-4ED3-492A-A88C-DF299F3D8052}" destId="{E0D8C690-CB9B-465A-8540-DD504E9C57A8}" srcOrd="0" destOrd="0" presId="urn:microsoft.com/office/officeart/2005/8/layout/vList5"/>
    <dgm:cxn modelId="{FFE2FBC1-8369-4FD0-9E82-056A9FFC8687}" type="presOf" srcId="{FA828FEE-F397-4183-A322-7FE8F249EC1E}" destId="{EF271F48-4993-40F9-963A-7D25A34811B7}" srcOrd="0" destOrd="1" presId="urn:microsoft.com/office/officeart/2005/8/layout/vList5"/>
    <dgm:cxn modelId="{013B4608-D0D6-4E6C-A047-EF18203DBF2E}" type="presOf" srcId="{8DEC8AF4-EC1E-4309-8484-45EEEB23D596}" destId="{B77CAB57-A158-46B0-B308-DDC5D693F2DE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8795B685-A025-4960-A0D8-2DDA0DA7C1D9}" type="presOf" srcId="{37130B5D-E0DE-4530-9F98-FB7467CC34D0}" destId="{A7D63085-764E-409E-9E46-8BD6A8E48133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0898E604-73A5-4BE0-B61F-1A8C066F996E}" type="presOf" srcId="{CF8C3C12-A6DD-4BF9-8DEB-6702F694D50E}" destId="{A7D63085-764E-409E-9E46-8BD6A8E48133}" srcOrd="0" destOrd="2" presId="urn:microsoft.com/office/officeart/2005/8/layout/vList5"/>
    <dgm:cxn modelId="{7CD49810-1BAA-4586-8E61-1A13C5CDD478}" type="presOf" srcId="{2347B7D1-B58F-4784-B1C0-951F5B2D2647}" destId="{EF271F48-4993-40F9-963A-7D25A34811B7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6C6D2C09-2981-44AC-A021-05E5566F4D0D}" type="presOf" srcId="{A5273D86-B603-4ED0-9F68-F2645B9CB39C}" destId="{0877AF58-61DF-4954-9E83-83E2C6A4C407}" srcOrd="0" destOrd="0" presId="urn:microsoft.com/office/officeart/2005/8/layout/vList5"/>
    <dgm:cxn modelId="{E232E55A-EF54-4ED5-B053-9FFA234D65BE}" type="presOf" srcId="{5EEDEC2C-13D2-4A14-8839-ED793A8A8972}" destId="{0877AF58-61DF-4954-9E83-83E2C6A4C407}" srcOrd="0" destOrd="2" presId="urn:microsoft.com/office/officeart/2005/8/layout/vList5"/>
    <dgm:cxn modelId="{67D4584F-7B25-42CF-8C8A-ABE52B523D7B}" type="presOf" srcId="{E0EB6EE6-5C6B-4F35-966B-F9541C9144D6}" destId="{A7D63085-764E-409E-9E46-8BD6A8E48133}" srcOrd="0" destOrd="3" presId="urn:microsoft.com/office/officeart/2005/8/layout/vList5"/>
    <dgm:cxn modelId="{C26C5C71-9D75-43C7-BE92-C2D0A7D3013E}" type="presOf" srcId="{828CD36C-9FBE-410F-9E00-F235E7A3C8A3}" destId="{E0D8C690-CB9B-465A-8540-DD504E9C57A8}" srcOrd="0" destOrd="2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98A63881-D0C1-4F17-AE73-1FF904EC600D}" type="presOf" srcId="{BC160EC9-C8D8-4247-9423-C8868961E3CB}" destId="{A7D63085-764E-409E-9E46-8BD6A8E48133}" srcOrd="0" destOrd="4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5FA201AA-D3CD-47B8-B686-5A821AD7D7BD}" type="presOf" srcId="{34C65EC1-4138-4CCF-9023-68352EB7A552}" destId="{F3383DC3-2574-447C-B779-8E24FBDDAEF7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E9580CFC-95E2-4D89-BAEB-E53AEDF059B6}" type="presOf" srcId="{6201DFEC-9515-4DC8-9698-4D228FD48A16}" destId="{0877AF58-61DF-4954-9E83-83E2C6A4C407}" srcOrd="0" destOrd="3" presId="urn:microsoft.com/office/officeart/2005/8/layout/vList5"/>
    <dgm:cxn modelId="{57C7F68F-D7DE-47F7-BE8A-987FDDCC816F}" type="presOf" srcId="{880FA489-86D4-4E3A-8A06-5E060374EC88}" destId="{E0D8C690-CB9B-465A-8540-DD504E9C57A8}" srcOrd="0" destOrd="3" presId="urn:microsoft.com/office/officeart/2005/8/layout/vList5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BA2EAEE5-B584-4D67-9371-10912591C6EA}" type="presOf" srcId="{A27F6D59-76BC-4C17-A345-287BCE6CAD0B}" destId="{E72AED96-A94D-4835-8C13-8B4B961FB48E}" srcOrd="0" destOrd="0" presId="urn:microsoft.com/office/officeart/2005/8/layout/vList5"/>
    <dgm:cxn modelId="{81E35DDA-9AEE-4100-905E-DBFA27A8CB11}" type="presParOf" srcId="{F3383DC3-2574-447C-B779-8E24FBDDAEF7}" destId="{4D9C62BD-3CC2-49BA-8240-5606DE112955}" srcOrd="0" destOrd="0" presId="urn:microsoft.com/office/officeart/2005/8/layout/vList5"/>
    <dgm:cxn modelId="{CFBFAB07-A03E-4F8E-B851-617D298F7FE9}" type="presParOf" srcId="{4D9C62BD-3CC2-49BA-8240-5606DE112955}" destId="{8C8CE2DE-92D2-45D3-8BCF-761B3CEABEFF}" srcOrd="0" destOrd="0" presId="urn:microsoft.com/office/officeart/2005/8/layout/vList5"/>
    <dgm:cxn modelId="{80BCBFD4-8F46-4ABA-B21A-E854D669AA10}" type="presParOf" srcId="{F3383DC3-2574-447C-B779-8E24FBDDAEF7}" destId="{37DB7F35-1C92-4490-B804-59A815F77C07}" srcOrd="1" destOrd="0" presId="urn:microsoft.com/office/officeart/2005/8/layout/vList5"/>
    <dgm:cxn modelId="{179AA8A4-EB13-4440-A9D8-AF3623223F6C}" type="presParOf" srcId="{F3383DC3-2574-447C-B779-8E24FBDDAEF7}" destId="{78E5B45B-A532-4BC0-A207-75D8AC53C346}" srcOrd="2" destOrd="0" presId="urn:microsoft.com/office/officeart/2005/8/layout/vList5"/>
    <dgm:cxn modelId="{240CD7A5-B913-45CC-AA2B-B41EEBA6FA26}" type="presParOf" srcId="{78E5B45B-A532-4BC0-A207-75D8AC53C346}" destId="{B77CAB57-A158-46B0-B308-DDC5D693F2DE}" srcOrd="0" destOrd="0" presId="urn:microsoft.com/office/officeart/2005/8/layout/vList5"/>
    <dgm:cxn modelId="{E0D0F8D2-7E17-439E-BF63-189652056828}" type="presParOf" srcId="{78E5B45B-A532-4BC0-A207-75D8AC53C346}" destId="{A7D63085-764E-409E-9E46-8BD6A8E48133}" srcOrd="1" destOrd="0" presId="urn:microsoft.com/office/officeart/2005/8/layout/vList5"/>
    <dgm:cxn modelId="{F9929B94-4796-4C71-90F9-43C596A7C3A2}" type="presParOf" srcId="{F3383DC3-2574-447C-B779-8E24FBDDAEF7}" destId="{93F28367-65CF-4DE2-9989-F84764688D3B}" srcOrd="3" destOrd="0" presId="urn:microsoft.com/office/officeart/2005/8/layout/vList5"/>
    <dgm:cxn modelId="{0E26CF94-03B4-48DB-856A-A85849092541}" type="presParOf" srcId="{F3383DC3-2574-447C-B779-8E24FBDDAEF7}" destId="{F9BC3822-3580-469A-91FC-0603E116306D}" srcOrd="4" destOrd="0" presId="urn:microsoft.com/office/officeart/2005/8/layout/vList5"/>
    <dgm:cxn modelId="{21B567EB-5DF6-43C0-B8E7-685DD6AE7FA8}" type="presParOf" srcId="{F9BC3822-3580-469A-91FC-0603E116306D}" destId="{E72AED96-A94D-4835-8C13-8B4B961FB48E}" srcOrd="0" destOrd="0" presId="urn:microsoft.com/office/officeart/2005/8/layout/vList5"/>
    <dgm:cxn modelId="{4AA30D9B-4BA1-468C-97F6-A8AAF0A6E194}" type="presParOf" srcId="{F9BC3822-3580-469A-91FC-0603E116306D}" destId="{0877AF58-61DF-4954-9E83-83E2C6A4C407}" srcOrd="1" destOrd="0" presId="urn:microsoft.com/office/officeart/2005/8/layout/vList5"/>
    <dgm:cxn modelId="{75B44F8A-1A7A-4457-BFC0-6ED99FD1A21B}" type="presParOf" srcId="{F3383DC3-2574-447C-B779-8E24FBDDAEF7}" destId="{4DA7CD68-DBCC-458A-A507-46343D1B2104}" srcOrd="5" destOrd="0" presId="urn:microsoft.com/office/officeart/2005/8/layout/vList5"/>
    <dgm:cxn modelId="{7B0ACA7E-0A9A-4395-B0B6-9BE9C1410039}" type="presParOf" srcId="{F3383DC3-2574-447C-B779-8E24FBDDAEF7}" destId="{D1F56A32-3DD1-4B8A-9AA9-1D171369C1C8}" srcOrd="6" destOrd="0" presId="urn:microsoft.com/office/officeart/2005/8/layout/vList5"/>
    <dgm:cxn modelId="{0FD30D04-A022-4915-9777-956331332BFA}" type="presParOf" srcId="{D1F56A32-3DD1-4B8A-9AA9-1D171369C1C8}" destId="{2EA1327D-CC79-4E7A-81D8-E6277933AFCA}" srcOrd="0" destOrd="0" presId="urn:microsoft.com/office/officeart/2005/8/layout/vList5"/>
    <dgm:cxn modelId="{E48EB316-2E7D-4B0A-87EC-99D21132315D}" type="presParOf" srcId="{D1F56A32-3DD1-4B8A-9AA9-1D171369C1C8}" destId="{EF271F48-4993-40F9-963A-7D25A34811B7}" srcOrd="1" destOrd="0" presId="urn:microsoft.com/office/officeart/2005/8/layout/vList5"/>
    <dgm:cxn modelId="{DDF64F06-4A11-4BCB-B01B-19A93615118F}" type="presParOf" srcId="{F3383DC3-2574-447C-B779-8E24FBDDAEF7}" destId="{8D326BFF-8AF7-499D-BD37-4C2F5C4B53D6}" srcOrd="7" destOrd="0" presId="urn:microsoft.com/office/officeart/2005/8/layout/vList5"/>
    <dgm:cxn modelId="{9D5C30EC-CD24-482C-87D5-993ECA7ABC2E}" type="presParOf" srcId="{F3383DC3-2574-447C-B779-8E24FBDDAEF7}" destId="{8A4C29B1-2B48-4F11-AD97-CFF7935950D3}" srcOrd="8" destOrd="0" presId="urn:microsoft.com/office/officeart/2005/8/layout/vList5"/>
    <dgm:cxn modelId="{FB00E373-F7CB-4D27-BBA1-BC25C67B7B44}" type="presParOf" srcId="{8A4C29B1-2B48-4F11-AD97-CFF7935950D3}" destId="{F858CA2D-3816-4C05-8DDD-323DD347623E}" srcOrd="0" destOrd="0" presId="urn:microsoft.com/office/officeart/2005/8/layout/vList5"/>
    <dgm:cxn modelId="{93F3C89A-3EE8-4C94-A2A3-18A51BB93ADD}" type="presParOf" srcId="{8A4C29B1-2B48-4F11-AD97-CFF7935950D3}" destId="{E0D8C690-CB9B-465A-8540-DD504E9C57A8}" srcOrd="1" destOrd="0" presId="urn:microsoft.com/office/officeart/2005/8/layout/vList5"/>
    <dgm:cxn modelId="{3FBF927E-8EF4-4041-9AE5-32470705D4C0}" type="presParOf" srcId="{F3383DC3-2574-447C-B779-8E24FBDDAEF7}" destId="{179203E9-3098-4D6C-8018-E70FE4AE7CE1}" srcOrd="9" destOrd="0" presId="urn:microsoft.com/office/officeart/2005/8/layout/vList5"/>
    <dgm:cxn modelId="{2B9E8903-C468-4683-B744-CA1C837F572C}" type="presParOf" srcId="{F3383DC3-2574-447C-B779-8E24FBDDAEF7}" destId="{09F07A63-2CEB-4201-AD93-96C1D7E91904}" srcOrd="10" destOrd="0" presId="urn:microsoft.com/office/officeart/2005/8/layout/vList5"/>
    <dgm:cxn modelId="{442CDC4A-65D0-4785-A7A2-6D317A04D302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Structural Impact/Analysis</a:t>
          </a:r>
          <a:endParaRPr lang="en-US" sz="1200" dirty="0">
            <a:solidFill>
              <a:schemeClr val="accent2"/>
            </a:solidFill>
          </a:endParaRPr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C5CC16-A0BF-4E21-A7AE-64A832E29904}" type="presOf" srcId="{34C65EC1-4138-4CCF-9023-68352EB7A552}" destId="{F3383DC3-2574-447C-B779-8E24FBDDAEF7}" srcOrd="0" destOrd="0" presId="urn:microsoft.com/office/officeart/2005/8/layout/vList5"/>
    <dgm:cxn modelId="{5EA23E77-870A-44C5-86D5-319138755E82}" type="presOf" srcId="{B484F06A-4ED3-492A-A88C-DF299F3D8052}" destId="{E0D8C690-CB9B-465A-8540-DD504E9C57A8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52BCEFF5-4AD6-4645-9C0E-1A608773F1B7}" type="presOf" srcId="{CE313801-4AE8-43E4-AE5F-B0B504D1E8C3}" destId="{2EA1327D-CC79-4E7A-81D8-E6277933AFCA}" srcOrd="0" destOrd="0" presId="urn:microsoft.com/office/officeart/2005/8/layout/vList5"/>
    <dgm:cxn modelId="{3736DFC5-3C23-4488-9C5B-569DFAB3CC12}" type="presOf" srcId="{880FA489-86D4-4E3A-8A06-5E060374EC88}" destId="{E0D8C690-CB9B-465A-8540-DD504E9C57A8}" srcOrd="0" destOrd="3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EB364665-1558-4890-B9DF-1E6164E0BD40}" type="presOf" srcId="{CF8C3C12-A6DD-4BF9-8DEB-6702F694D50E}" destId="{A7D63085-764E-409E-9E46-8BD6A8E48133}" srcOrd="0" destOrd="2" presId="urn:microsoft.com/office/officeart/2005/8/layout/vList5"/>
    <dgm:cxn modelId="{84D1A80F-E848-4670-A13D-43C19804991F}" type="presOf" srcId="{A5273D86-B603-4ED0-9F68-F2645B9CB39C}" destId="{0877AF58-61DF-4954-9E83-83E2C6A4C407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6434CADE-4E9E-41D0-B51D-97F64376A4EC}" type="presOf" srcId="{8443D72D-8DB7-4028-99B1-10F9D2F9EF4C}" destId="{F858CA2D-3816-4C05-8DDD-323DD347623E}" srcOrd="0" destOrd="0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DCA2A47D-B308-4688-A455-6C0A6F4F2AEA}" type="presOf" srcId="{DF12C2C2-6CBB-4C03-A82D-3CDE4A0C48DD}" destId="{EF271F48-4993-40F9-963A-7D25A34811B7}" srcOrd="0" destOrd="2" presId="urn:microsoft.com/office/officeart/2005/8/layout/vList5"/>
    <dgm:cxn modelId="{62591410-E498-4D14-BCBC-EF51549FBA68}" type="presOf" srcId="{BC160EC9-C8D8-4247-9423-C8868961E3CB}" destId="{A7D63085-764E-409E-9E46-8BD6A8E48133}" srcOrd="0" destOrd="4" presId="urn:microsoft.com/office/officeart/2005/8/layout/vList5"/>
    <dgm:cxn modelId="{A7DBEB85-8D87-47C6-BB67-547B90B68F84}" type="presOf" srcId="{93F33942-3411-4B88-B3FB-69E8D17B0A59}" destId="{0877AF58-61DF-4954-9E83-83E2C6A4C407}" srcOrd="0" destOrd="1" presId="urn:microsoft.com/office/officeart/2005/8/layout/vList5"/>
    <dgm:cxn modelId="{6B5BC019-EAC2-47AB-AF60-105F7D94011A}" type="presOf" srcId="{6201DFEC-9515-4DC8-9698-4D228FD48A16}" destId="{0877AF58-61DF-4954-9E83-83E2C6A4C407}" srcOrd="0" destOrd="3" presId="urn:microsoft.com/office/officeart/2005/8/layout/vList5"/>
    <dgm:cxn modelId="{AD4C61C0-40AE-4334-A6D5-CC7F9F49A64E}" type="presOf" srcId="{828CD36C-9FBE-410F-9E00-F235E7A3C8A3}" destId="{E0D8C690-CB9B-465A-8540-DD504E9C57A8}" srcOrd="0" destOrd="2" presId="urn:microsoft.com/office/officeart/2005/8/layout/vList5"/>
    <dgm:cxn modelId="{FDC56713-6F76-4B57-A282-5ED92424885C}" type="presOf" srcId="{A27F6D59-76BC-4C17-A345-287BCE6CAD0B}" destId="{E72AED96-A94D-4835-8C13-8B4B961FB48E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F10AD1FD-567F-4297-976E-C69371698E34}" type="presOf" srcId="{269B9C7B-65CC-48BC-8E4F-DE4FB50C1237}" destId="{8C8CE2DE-92D2-45D3-8BCF-761B3CEABEFF}" srcOrd="0" destOrd="0" presId="urn:microsoft.com/office/officeart/2005/8/layout/vList5"/>
    <dgm:cxn modelId="{1AF9EFDC-8B99-4D78-AB5C-1845FDD19933}" type="presOf" srcId="{A40EA817-ED98-4FC5-A298-175505C47D8D}" destId="{A7D63085-764E-409E-9E46-8BD6A8E48133}" srcOrd="0" destOrd="1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7F017883-51B0-4628-9FCD-A3D381E5626D}" type="presOf" srcId="{E0EB6EE6-5C6B-4F35-966B-F9541C9144D6}" destId="{A7D63085-764E-409E-9E46-8BD6A8E48133}" srcOrd="0" destOrd="3" presId="urn:microsoft.com/office/officeart/2005/8/layout/vList5"/>
    <dgm:cxn modelId="{D9D8EA39-6273-41C9-ABB5-AF7671302B9A}" type="presOf" srcId="{5EEDEC2C-13D2-4A14-8839-ED793A8A8972}" destId="{0877AF58-61DF-4954-9E83-83E2C6A4C407}" srcOrd="0" destOrd="2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2EB198C1-45C0-4DDF-A1FC-BAD5FA18F105}" type="presOf" srcId="{FA828FEE-F397-4183-A322-7FE8F249EC1E}" destId="{EF271F48-4993-40F9-963A-7D25A34811B7}" srcOrd="0" destOrd="1" presId="urn:microsoft.com/office/officeart/2005/8/layout/vList5"/>
    <dgm:cxn modelId="{456E4C9D-AE8D-44EB-A71D-7DC22B761548}" type="presOf" srcId="{37130B5D-E0DE-4530-9F98-FB7467CC34D0}" destId="{A7D63085-764E-409E-9E46-8BD6A8E48133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30475254-5D5A-443F-AB58-93E12DB13798}" type="presOf" srcId="{4967716D-05E6-48DF-9139-D6AB6757F9FC}" destId="{3E192AE9-7866-45BC-B1BE-088ECDCD2F60}" srcOrd="0" destOrd="0" presId="urn:microsoft.com/office/officeart/2005/8/layout/vList5"/>
    <dgm:cxn modelId="{11AB7C28-4DC5-4714-A15B-4F5BE1D754B4}" type="presOf" srcId="{8DEC8AF4-EC1E-4309-8484-45EEEB23D596}" destId="{B77CAB57-A158-46B0-B308-DDC5D693F2DE}" srcOrd="0" destOrd="0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22505946-60C2-4D14-B2AB-0798A91C09BD}" type="presOf" srcId="{FD70B324-5153-4136-BB55-69534A61A616}" destId="{EF271F48-4993-40F9-963A-7D25A34811B7}" srcOrd="0" destOrd="3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E2824D1E-EBA0-4FF3-B14A-E9304F355391}" type="presOf" srcId="{2347B7D1-B58F-4784-B1C0-951F5B2D2647}" destId="{EF271F48-4993-40F9-963A-7D25A34811B7}" srcOrd="0" destOrd="0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7CB8E7CB-55A8-4B8A-AAB6-37B033FA6022}" type="presOf" srcId="{3DEAFEBA-87E1-4149-A474-0F937DD87AEA}" destId="{E0D8C690-CB9B-465A-8540-DD504E9C57A8}" srcOrd="0" destOrd="1" presId="urn:microsoft.com/office/officeart/2005/8/layout/vList5"/>
    <dgm:cxn modelId="{2FBC5F08-EC1A-40E4-8973-3CF93D2B284E}" type="presParOf" srcId="{F3383DC3-2574-447C-B779-8E24FBDDAEF7}" destId="{4D9C62BD-3CC2-49BA-8240-5606DE112955}" srcOrd="0" destOrd="0" presId="urn:microsoft.com/office/officeart/2005/8/layout/vList5"/>
    <dgm:cxn modelId="{64FADF50-B26B-4BAA-A1AB-3284FCCEA842}" type="presParOf" srcId="{4D9C62BD-3CC2-49BA-8240-5606DE112955}" destId="{8C8CE2DE-92D2-45D3-8BCF-761B3CEABEFF}" srcOrd="0" destOrd="0" presId="urn:microsoft.com/office/officeart/2005/8/layout/vList5"/>
    <dgm:cxn modelId="{20076FB9-6E26-4B83-AF63-3ACE805466DD}" type="presParOf" srcId="{F3383DC3-2574-447C-B779-8E24FBDDAEF7}" destId="{37DB7F35-1C92-4490-B804-59A815F77C07}" srcOrd="1" destOrd="0" presId="urn:microsoft.com/office/officeart/2005/8/layout/vList5"/>
    <dgm:cxn modelId="{712DA51D-673A-4C7D-B0BC-8F91CC81031D}" type="presParOf" srcId="{F3383DC3-2574-447C-B779-8E24FBDDAEF7}" destId="{78E5B45B-A532-4BC0-A207-75D8AC53C346}" srcOrd="2" destOrd="0" presId="urn:microsoft.com/office/officeart/2005/8/layout/vList5"/>
    <dgm:cxn modelId="{446F70FB-5BB0-4CD3-A9E8-8626EC0C44C7}" type="presParOf" srcId="{78E5B45B-A532-4BC0-A207-75D8AC53C346}" destId="{B77CAB57-A158-46B0-B308-DDC5D693F2DE}" srcOrd="0" destOrd="0" presId="urn:microsoft.com/office/officeart/2005/8/layout/vList5"/>
    <dgm:cxn modelId="{709DC752-3B1D-4FE6-96F5-DC72AE701D02}" type="presParOf" srcId="{78E5B45B-A532-4BC0-A207-75D8AC53C346}" destId="{A7D63085-764E-409E-9E46-8BD6A8E48133}" srcOrd="1" destOrd="0" presId="urn:microsoft.com/office/officeart/2005/8/layout/vList5"/>
    <dgm:cxn modelId="{C98F4369-7613-4210-A03B-D3281D68EDF5}" type="presParOf" srcId="{F3383DC3-2574-447C-B779-8E24FBDDAEF7}" destId="{93F28367-65CF-4DE2-9989-F84764688D3B}" srcOrd="3" destOrd="0" presId="urn:microsoft.com/office/officeart/2005/8/layout/vList5"/>
    <dgm:cxn modelId="{76AE9802-EF16-4567-820C-F15123D60C07}" type="presParOf" srcId="{F3383DC3-2574-447C-B779-8E24FBDDAEF7}" destId="{F9BC3822-3580-469A-91FC-0603E116306D}" srcOrd="4" destOrd="0" presId="urn:microsoft.com/office/officeart/2005/8/layout/vList5"/>
    <dgm:cxn modelId="{5717ADD2-89C1-481B-9A03-3E78831CADD9}" type="presParOf" srcId="{F9BC3822-3580-469A-91FC-0603E116306D}" destId="{E72AED96-A94D-4835-8C13-8B4B961FB48E}" srcOrd="0" destOrd="0" presId="urn:microsoft.com/office/officeart/2005/8/layout/vList5"/>
    <dgm:cxn modelId="{EFB4F2C1-5E8B-42C1-AEE7-1F05D2D2D2C2}" type="presParOf" srcId="{F9BC3822-3580-469A-91FC-0603E116306D}" destId="{0877AF58-61DF-4954-9E83-83E2C6A4C407}" srcOrd="1" destOrd="0" presId="urn:microsoft.com/office/officeart/2005/8/layout/vList5"/>
    <dgm:cxn modelId="{D65B7EBE-93AB-4250-91C9-AB38C1BA91DF}" type="presParOf" srcId="{F3383DC3-2574-447C-B779-8E24FBDDAEF7}" destId="{4DA7CD68-DBCC-458A-A507-46343D1B2104}" srcOrd="5" destOrd="0" presId="urn:microsoft.com/office/officeart/2005/8/layout/vList5"/>
    <dgm:cxn modelId="{042FCBD7-3891-4E97-842B-DEA3D509D630}" type="presParOf" srcId="{F3383DC3-2574-447C-B779-8E24FBDDAEF7}" destId="{D1F56A32-3DD1-4B8A-9AA9-1D171369C1C8}" srcOrd="6" destOrd="0" presId="urn:microsoft.com/office/officeart/2005/8/layout/vList5"/>
    <dgm:cxn modelId="{9035F504-1B5D-46E6-9D78-4DD6E39784A8}" type="presParOf" srcId="{D1F56A32-3DD1-4B8A-9AA9-1D171369C1C8}" destId="{2EA1327D-CC79-4E7A-81D8-E6277933AFCA}" srcOrd="0" destOrd="0" presId="urn:microsoft.com/office/officeart/2005/8/layout/vList5"/>
    <dgm:cxn modelId="{04A5F7FB-EF4C-40BD-B896-FFFF5578F679}" type="presParOf" srcId="{D1F56A32-3DD1-4B8A-9AA9-1D171369C1C8}" destId="{EF271F48-4993-40F9-963A-7D25A34811B7}" srcOrd="1" destOrd="0" presId="urn:microsoft.com/office/officeart/2005/8/layout/vList5"/>
    <dgm:cxn modelId="{E68B3978-6258-4016-ACBB-1F4D9D1087FE}" type="presParOf" srcId="{F3383DC3-2574-447C-B779-8E24FBDDAEF7}" destId="{8D326BFF-8AF7-499D-BD37-4C2F5C4B53D6}" srcOrd="7" destOrd="0" presId="urn:microsoft.com/office/officeart/2005/8/layout/vList5"/>
    <dgm:cxn modelId="{EB947275-415F-489A-A280-F70C2F5DEFFF}" type="presParOf" srcId="{F3383DC3-2574-447C-B779-8E24FBDDAEF7}" destId="{8A4C29B1-2B48-4F11-AD97-CFF7935950D3}" srcOrd="8" destOrd="0" presId="urn:microsoft.com/office/officeart/2005/8/layout/vList5"/>
    <dgm:cxn modelId="{6B09F5FC-A91F-496A-BFD1-0529BEC17889}" type="presParOf" srcId="{8A4C29B1-2B48-4F11-AD97-CFF7935950D3}" destId="{F858CA2D-3816-4C05-8DDD-323DD347623E}" srcOrd="0" destOrd="0" presId="urn:microsoft.com/office/officeart/2005/8/layout/vList5"/>
    <dgm:cxn modelId="{1C67161E-8740-467F-9F4A-AE944BCA2D42}" type="presParOf" srcId="{8A4C29B1-2B48-4F11-AD97-CFF7935950D3}" destId="{E0D8C690-CB9B-465A-8540-DD504E9C57A8}" srcOrd="1" destOrd="0" presId="urn:microsoft.com/office/officeart/2005/8/layout/vList5"/>
    <dgm:cxn modelId="{1CE4D788-54FA-4013-8207-0C76FF2A008E}" type="presParOf" srcId="{F3383DC3-2574-447C-B779-8E24FBDDAEF7}" destId="{179203E9-3098-4D6C-8018-E70FE4AE7CE1}" srcOrd="9" destOrd="0" presId="urn:microsoft.com/office/officeart/2005/8/layout/vList5"/>
    <dgm:cxn modelId="{1AFB8482-CA50-4900-9D72-F506634BC8EB}" type="presParOf" srcId="{F3383DC3-2574-447C-B779-8E24FBDDAEF7}" destId="{09F07A63-2CEB-4201-AD93-96C1D7E91904}" srcOrd="10" destOrd="0" presId="urn:microsoft.com/office/officeart/2005/8/layout/vList5"/>
    <dgm:cxn modelId="{6E51A6F5-DD60-42E0-B126-469F194C1542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Structural Impact/Analysis</a:t>
          </a:r>
          <a:endParaRPr lang="en-US" sz="1200" dirty="0">
            <a:solidFill>
              <a:schemeClr val="accent2"/>
            </a:solidFill>
          </a:endParaRPr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FD75B86-9A3C-4B11-A13F-544A8F35911B}" type="presOf" srcId="{CE313801-4AE8-43E4-AE5F-B0B504D1E8C3}" destId="{2EA1327D-CC79-4E7A-81D8-E6277933AFCA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BF41429-2D69-4FA0-89E7-5D6F723A19EC}" type="presOf" srcId="{FD70B324-5153-4136-BB55-69534A61A616}" destId="{EF271F48-4993-40F9-963A-7D25A34811B7}" srcOrd="0" destOrd="3" presId="urn:microsoft.com/office/officeart/2005/8/layout/vList5"/>
    <dgm:cxn modelId="{2704CA61-F348-4493-B4AE-B70E80EF9E90}" type="presOf" srcId="{880FA489-86D4-4E3A-8A06-5E060374EC88}" destId="{E0D8C690-CB9B-465A-8540-DD504E9C57A8}" srcOrd="0" destOrd="3" presId="urn:microsoft.com/office/officeart/2005/8/layout/vList5"/>
    <dgm:cxn modelId="{47F95B53-9B20-4E9C-8F11-E64808F06041}" type="presOf" srcId="{828CD36C-9FBE-410F-9E00-F235E7A3C8A3}" destId="{E0D8C690-CB9B-465A-8540-DD504E9C57A8}" srcOrd="0" destOrd="2" presId="urn:microsoft.com/office/officeart/2005/8/layout/vList5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2EDE0627-8440-4269-BDD4-A345B3D35F4C}" type="presOf" srcId="{CF8C3C12-A6DD-4BF9-8DEB-6702F694D50E}" destId="{A7D63085-764E-409E-9E46-8BD6A8E48133}" srcOrd="0" destOrd="2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127D2E61-1593-4948-9B86-F9D6BA2E3DFE}" type="presOf" srcId="{DF12C2C2-6CBB-4C03-A82D-3CDE4A0C48DD}" destId="{EF271F48-4993-40F9-963A-7D25A34811B7}" srcOrd="0" destOrd="2" presId="urn:microsoft.com/office/officeart/2005/8/layout/vList5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321B9A8E-821D-4583-9ACF-F4255DA8C907}" type="presOf" srcId="{E0EB6EE6-5C6B-4F35-966B-F9541C9144D6}" destId="{A7D63085-764E-409E-9E46-8BD6A8E48133}" srcOrd="0" destOrd="3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0F1F816E-82F7-4DBA-BB74-F6F240D59C6F}" type="presOf" srcId="{BC160EC9-C8D8-4247-9423-C8868961E3CB}" destId="{A7D63085-764E-409E-9E46-8BD6A8E48133}" srcOrd="0" destOrd="4" presId="urn:microsoft.com/office/officeart/2005/8/layout/vList5"/>
    <dgm:cxn modelId="{DAB09EDD-20FC-42A0-B15A-125C003F4F39}" type="presOf" srcId="{8DEC8AF4-EC1E-4309-8484-45EEEB23D596}" destId="{B77CAB57-A158-46B0-B308-DDC5D693F2DE}" srcOrd="0" destOrd="0" presId="urn:microsoft.com/office/officeart/2005/8/layout/vList5"/>
    <dgm:cxn modelId="{487409E9-0CF1-415A-AE02-DAA8B4FD960D}" type="presOf" srcId="{2347B7D1-B58F-4784-B1C0-951F5B2D2647}" destId="{EF271F48-4993-40F9-963A-7D25A34811B7}" srcOrd="0" destOrd="0" presId="urn:microsoft.com/office/officeart/2005/8/layout/vList5"/>
    <dgm:cxn modelId="{8D52034E-4EC3-4E45-879D-0CB406A0C682}" type="presOf" srcId="{4967716D-05E6-48DF-9139-D6AB6757F9FC}" destId="{3E192AE9-7866-45BC-B1BE-088ECDCD2F60}" srcOrd="0" destOrd="0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64831268-AB08-44D2-ADF8-E676FB137A1E}" type="presOf" srcId="{B484F06A-4ED3-492A-A88C-DF299F3D8052}" destId="{E0D8C690-CB9B-465A-8540-DD504E9C57A8}" srcOrd="0" destOrd="0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54BB4888-ED1C-4352-8EC9-E7D54CAA87BA}" type="presOf" srcId="{37130B5D-E0DE-4530-9F98-FB7467CC34D0}" destId="{A7D63085-764E-409E-9E46-8BD6A8E48133}" srcOrd="0" destOrd="0" presId="urn:microsoft.com/office/officeart/2005/8/layout/vList5"/>
    <dgm:cxn modelId="{C2B930F7-02DE-4214-8C5E-27F50957C3A6}" type="presOf" srcId="{FA828FEE-F397-4183-A322-7FE8F249EC1E}" destId="{EF271F48-4993-40F9-963A-7D25A34811B7}" srcOrd="0" destOrd="1" presId="urn:microsoft.com/office/officeart/2005/8/layout/vList5"/>
    <dgm:cxn modelId="{3391676D-3AB0-4886-9DED-E954B5580887}" type="presOf" srcId="{A40EA817-ED98-4FC5-A298-175505C47D8D}" destId="{A7D63085-764E-409E-9E46-8BD6A8E48133}" srcOrd="0" destOrd="1" presId="urn:microsoft.com/office/officeart/2005/8/layout/vList5"/>
    <dgm:cxn modelId="{747BECC1-9DE4-4011-B8B1-689B68BE4BEE}" type="presOf" srcId="{34C65EC1-4138-4CCF-9023-68352EB7A552}" destId="{F3383DC3-2574-447C-B779-8E24FBDDAEF7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6A5800C2-7082-43F7-A5C2-5BA8E2AAE72B}" type="presOf" srcId="{8443D72D-8DB7-4028-99B1-10F9D2F9EF4C}" destId="{F858CA2D-3816-4C05-8DDD-323DD347623E}" srcOrd="0" destOrd="0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1285D0B4-3EDD-45A3-8C3C-F98982404146}" type="presOf" srcId="{6201DFEC-9515-4DC8-9698-4D228FD48A16}" destId="{0877AF58-61DF-4954-9E83-83E2C6A4C407}" srcOrd="0" destOrd="3" presId="urn:microsoft.com/office/officeart/2005/8/layout/vList5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3A2E85EE-92D0-429A-8687-D823FEA83B26}" type="presOf" srcId="{A27F6D59-76BC-4C17-A345-287BCE6CAD0B}" destId="{E72AED96-A94D-4835-8C13-8B4B961FB48E}" srcOrd="0" destOrd="0" presId="urn:microsoft.com/office/officeart/2005/8/layout/vList5"/>
    <dgm:cxn modelId="{DF348995-A645-4730-8347-AE002BBEBDEA}" type="presOf" srcId="{269B9C7B-65CC-48BC-8E4F-DE4FB50C1237}" destId="{8C8CE2DE-92D2-45D3-8BCF-761B3CEABEFF}" srcOrd="0" destOrd="0" presId="urn:microsoft.com/office/officeart/2005/8/layout/vList5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BB483B46-17B9-4C65-B094-4D4F6D5BAC00}" type="presOf" srcId="{5EEDEC2C-13D2-4A14-8839-ED793A8A8972}" destId="{0877AF58-61DF-4954-9E83-83E2C6A4C407}" srcOrd="0" destOrd="2" presId="urn:microsoft.com/office/officeart/2005/8/layout/vList5"/>
    <dgm:cxn modelId="{BEB2BC51-7833-437F-B38A-AC544C407CB2}" type="presOf" srcId="{A5273D86-B603-4ED0-9F68-F2645B9CB39C}" destId="{0877AF58-61DF-4954-9E83-83E2C6A4C407}" srcOrd="0" destOrd="0" presId="urn:microsoft.com/office/officeart/2005/8/layout/vList5"/>
    <dgm:cxn modelId="{3A917752-762A-4F6A-8BE3-DAE29F8F2B29}" type="presOf" srcId="{3DEAFEBA-87E1-4149-A474-0F937DD87AEA}" destId="{E0D8C690-CB9B-465A-8540-DD504E9C57A8}" srcOrd="0" destOrd="1" presId="urn:microsoft.com/office/officeart/2005/8/layout/vList5"/>
    <dgm:cxn modelId="{7145C02A-38DC-4D6D-8169-630810657D8B}" type="presOf" srcId="{93F33942-3411-4B88-B3FB-69E8D17B0A59}" destId="{0877AF58-61DF-4954-9E83-83E2C6A4C407}" srcOrd="0" destOrd="1" presId="urn:microsoft.com/office/officeart/2005/8/layout/vList5"/>
    <dgm:cxn modelId="{C0F5E3D6-CE47-4B54-AC77-2928C7279139}" type="presParOf" srcId="{F3383DC3-2574-447C-B779-8E24FBDDAEF7}" destId="{4D9C62BD-3CC2-49BA-8240-5606DE112955}" srcOrd="0" destOrd="0" presId="urn:microsoft.com/office/officeart/2005/8/layout/vList5"/>
    <dgm:cxn modelId="{D69DB0EA-BB0B-40F5-984A-29067A4DE541}" type="presParOf" srcId="{4D9C62BD-3CC2-49BA-8240-5606DE112955}" destId="{8C8CE2DE-92D2-45D3-8BCF-761B3CEABEFF}" srcOrd="0" destOrd="0" presId="urn:microsoft.com/office/officeart/2005/8/layout/vList5"/>
    <dgm:cxn modelId="{16B05D27-18D0-42AE-AE4A-7D4A9372B37C}" type="presParOf" srcId="{F3383DC3-2574-447C-B779-8E24FBDDAEF7}" destId="{37DB7F35-1C92-4490-B804-59A815F77C07}" srcOrd="1" destOrd="0" presId="urn:microsoft.com/office/officeart/2005/8/layout/vList5"/>
    <dgm:cxn modelId="{2C300C58-DEAD-4BF9-823D-A3318CB8EED3}" type="presParOf" srcId="{F3383DC3-2574-447C-B779-8E24FBDDAEF7}" destId="{78E5B45B-A532-4BC0-A207-75D8AC53C346}" srcOrd="2" destOrd="0" presId="urn:microsoft.com/office/officeart/2005/8/layout/vList5"/>
    <dgm:cxn modelId="{59E8E1F9-DDAD-4A80-BA7F-2D884DC8521C}" type="presParOf" srcId="{78E5B45B-A532-4BC0-A207-75D8AC53C346}" destId="{B77CAB57-A158-46B0-B308-DDC5D693F2DE}" srcOrd="0" destOrd="0" presId="urn:microsoft.com/office/officeart/2005/8/layout/vList5"/>
    <dgm:cxn modelId="{F80F852D-0FF4-4B84-BA46-0A13FF4B8294}" type="presParOf" srcId="{78E5B45B-A532-4BC0-A207-75D8AC53C346}" destId="{A7D63085-764E-409E-9E46-8BD6A8E48133}" srcOrd="1" destOrd="0" presId="urn:microsoft.com/office/officeart/2005/8/layout/vList5"/>
    <dgm:cxn modelId="{E553E012-74BD-43A1-9696-96F6DC338195}" type="presParOf" srcId="{F3383DC3-2574-447C-B779-8E24FBDDAEF7}" destId="{93F28367-65CF-4DE2-9989-F84764688D3B}" srcOrd="3" destOrd="0" presId="urn:microsoft.com/office/officeart/2005/8/layout/vList5"/>
    <dgm:cxn modelId="{813CF7C5-9FA4-4F46-A5DE-4F84F870E646}" type="presParOf" srcId="{F3383DC3-2574-447C-B779-8E24FBDDAEF7}" destId="{F9BC3822-3580-469A-91FC-0603E116306D}" srcOrd="4" destOrd="0" presId="urn:microsoft.com/office/officeart/2005/8/layout/vList5"/>
    <dgm:cxn modelId="{576E6A1F-67BA-4E3B-BC03-5BD3215B40FF}" type="presParOf" srcId="{F9BC3822-3580-469A-91FC-0603E116306D}" destId="{E72AED96-A94D-4835-8C13-8B4B961FB48E}" srcOrd="0" destOrd="0" presId="urn:microsoft.com/office/officeart/2005/8/layout/vList5"/>
    <dgm:cxn modelId="{456140EA-829F-446B-9449-0AD946411547}" type="presParOf" srcId="{F9BC3822-3580-469A-91FC-0603E116306D}" destId="{0877AF58-61DF-4954-9E83-83E2C6A4C407}" srcOrd="1" destOrd="0" presId="urn:microsoft.com/office/officeart/2005/8/layout/vList5"/>
    <dgm:cxn modelId="{A5988A50-5E37-4311-BB96-23118A1B8587}" type="presParOf" srcId="{F3383DC3-2574-447C-B779-8E24FBDDAEF7}" destId="{4DA7CD68-DBCC-458A-A507-46343D1B2104}" srcOrd="5" destOrd="0" presId="urn:microsoft.com/office/officeart/2005/8/layout/vList5"/>
    <dgm:cxn modelId="{C75B6ABE-DDB7-48F8-83B2-FD0C3B6D4A8F}" type="presParOf" srcId="{F3383DC3-2574-447C-B779-8E24FBDDAEF7}" destId="{D1F56A32-3DD1-4B8A-9AA9-1D171369C1C8}" srcOrd="6" destOrd="0" presId="urn:microsoft.com/office/officeart/2005/8/layout/vList5"/>
    <dgm:cxn modelId="{5E16612D-04B3-47B6-B109-24959524300D}" type="presParOf" srcId="{D1F56A32-3DD1-4B8A-9AA9-1D171369C1C8}" destId="{2EA1327D-CC79-4E7A-81D8-E6277933AFCA}" srcOrd="0" destOrd="0" presId="urn:microsoft.com/office/officeart/2005/8/layout/vList5"/>
    <dgm:cxn modelId="{B2C24647-BBED-4685-A3CC-7CC1DD57A0F4}" type="presParOf" srcId="{D1F56A32-3DD1-4B8A-9AA9-1D171369C1C8}" destId="{EF271F48-4993-40F9-963A-7D25A34811B7}" srcOrd="1" destOrd="0" presId="urn:microsoft.com/office/officeart/2005/8/layout/vList5"/>
    <dgm:cxn modelId="{5E87B448-0103-4521-A3AC-399BFB0BB50E}" type="presParOf" srcId="{F3383DC3-2574-447C-B779-8E24FBDDAEF7}" destId="{8D326BFF-8AF7-499D-BD37-4C2F5C4B53D6}" srcOrd="7" destOrd="0" presId="urn:microsoft.com/office/officeart/2005/8/layout/vList5"/>
    <dgm:cxn modelId="{79EA14C7-5FC6-4B5C-A090-46D86E14FE17}" type="presParOf" srcId="{F3383DC3-2574-447C-B779-8E24FBDDAEF7}" destId="{8A4C29B1-2B48-4F11-AD97-CFF7935950D3}" srcOrd="8" destOrd="0" presId="urn:microsoft.com/office/officeart/2005/8/layout/vList5"/>
    <dgm:cxn modelId="{7435C004-7148-4B6D-A50E-1BF0307E01FB}" type="presParOf" srcId="{8A4C29B1-2B48-4F11-AD97-CFF7935950D3}" destId="{F858CA2D-3816-4C05-8DDD-323DD347623E}" srcOrd="0" destOrd="0" presId="urn:microsoft.com/office/officeart/2005/8/layout/vList5"/>
    <dgm:cxn modelId="{B7CC2EF3-6CB9-44D1-ACD7-B9368382D8EA}" type="presParOf" srcId="{8A4C29B1-2B48-4F11-AD97-CFF7935950D3}" destId="{E0D8C690-CB9B-465A-8540-DD504E9C57A8}" srcOrd="1" destOrd="0" presId="urn:microsoft.com/office/officeart/2005/8/layout/vList5"/>
    <dgm:cxn modelId="{E64749E4-2D40-46A5-A4AE-F2CE3B5C05DA}" type="presParOf" srcId="{F3383DC3-2574-447C-B779-8E24FBDDAEF7}" destId="{179203E9-3098-4D6C-8018-E70FE4AE7CE1}" srcOrd="9" destOrd="0" presId="urn:microsoft.com/office/officeart/2005/8/layout/vList5"/>
    <dgm:cxn modelId="{488EDD88-E7EA-4908-A806-02521BC462C4}" type="presParOf" srcId="{F3383DC3-2574-447C-B779-8E24FBDDAEF7}" destId="{09F07A63-2CEB-4201-AD93-96C1D7E91904}" srcOrd="10" destOrd="0" presId="urn:microsoft.com/office/officeart/2005/8/layout/vList5"/>
    <dgm:cxn modelId="{D7F11F36-E41E-4402-86E6-2A1B06A74F35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4C65EC1-4138-4CCF-9023-68352EB7A552}" type="doc">
      <dgm:prSet loTypeId="urn:microsoft.com/office/officeart/2005/8/layout/vList5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269B9C7B-65CC-48BC-8E4F-DE4FB50C1237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en-US" dirty="0" smtClean="0"/>
            <a:t>Introduction</a:t>
          </a:r>
          <a:endParaRPr lang="en-US" dirty="0"/>
        </a:p>
      </dgm:t>
    </dgm:pt>
    <dgm:pt modelId="{338E38DF-25E5-47D8-9048-6B9B88FE0EE5}" type="parTrans" cxnId="{58788892-5CD8-4965-9C01-6F6AFD2812C1}">
      <dgm:prSet/>
      <dgm:spPr/>
      <dgm:t>
        <a:bodyPr/>
        <a:lstStyle/>
        <a:p>
          <a:endParaRPr lang="en-US"/>
        </a:p>
      </dgm:t>
    </dgm:pt>
    <dgm:pt modelId="{AD9EF5B1-E757-4279-84CE-D1623EA1384F}" type="sibTrans" cxnId="{58788892-5CD8-4965-9C01-6F6AFD2812C1}">
      <dgm:prSet/>
      <dgm:spPr/>
      <dgm:t>
        <a:bodyPr/>
        <a:lstStyle/>
        <a:p>
          <a:endParaRPr lang="en-US"/>
        </a:p>
      </dgm:t>
    </dgm:pt>
    <dgm:pt modelId="{8DEC8AF4-EC1E-4309-8484-45EEEB23D596}">
      <dgm:prSet/>
      <dgm:spPr>
        <a:solidFill>
          <a:schemeClr val="accent2"/>
        </a:solidFill>
      </dgm:spPr>
      <dgm:t>
        <a:bodyPr/>
        <a:lstStyle/>
        <a:p>
          <a:pPr rtl="0"/>
          <a:r>
            <a:rPr lang="en-US" dirty="0" smtClean="0"/>
            <a:t>Analysis 1:</a:t>
          </a:r>
        </a:p>
        <a:p>
          <a:pPr rtl="0"/>
          <a:r>
            <a:rPr lang="en-US" dirty="0" smtClean="0"/>
            <a:t>Green Roof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3F514A9A-C688-4FC3-96D4-81E237D2A6AA}" type="parTrans" cxnId="{35DC0A9C-0554-498A-833E-17D50F7024DF}">
      <dgm:prSet/>
      <dgm:spPr/>
      <dgm:t>
        <a:bodyPr/>
        <a:lstStyle/>
        <a:p>
          <a:endParaRPr lang="en-US"/>
        </a:p>
      </dgm:t>
    </dgm:pt>
    <dgm:pt modelId="{F0AE4396-009F-4EDD-9F2E-D1AD7EC62272}" type="sibTrans" cxnId="{35DC0A9C-0554-498A-833E-17D50F7024DF}">
      <dgm:prSet/>
      <dgm:spPr/>
      <dgm:t>
        <a:bodyPr/>
        <a:lstStyle/>
        <a:p>
          <a:endParaRPr lang="en-US"/>
        </a:p>
      </dgm:t>
    </dgm:pt>
    <dgm:pt modelId="{37130B5D-E0DE-4530-9F98-FB7467CC34D0}">
      <dgm:prSet custT="1"/>
      <dgm:spPr/>
      <dgm:t>
        <a:bodyPr/>
        <a:lstStyle/>
        <a:p>
          <a:pPr rtl="0"/>
          <a:r>
            <a:rPr lang="en-US" sz="1200" dirty="0" smtClean="0"/>
            <a:t>Green Roof Properties</a:t>
          </a:r>
          <a:endParaRPr lang="en-US" sz="1200" dirty="0"/>
        </a:p>
      </dgm:t>
    </dgm:pt>
    <dgm:pt modelId="{C77E32F3-C2ED-4E84-A9D7-9CDF4A6252B6}" type="parTrans" cxnId="{C24B4371-0EEE-4398-AEEA-8887BBAD782C}">
      <dgm:prSet/>
      <dgm:spPr/>
      <dgm:t>
        <a:bodyPr/>
        <a:lstStyle/>
        <a:p>
          <a:endParaRPr lang="en-US"/>
        </a:p>
      </dgm:t>
    </dgm:pt>
    <dgm:pt modelId="{707A41D9-FB7F-4977-830A-F951CD317B79}" type="sibTrans" cxnId="{C24B4371-0EEE-4398-AEEA-8887BBAD782C}">
      <dgm:prSet/>
      <dgm:spPr/>
      <dgm:t>
        <a:bodyPr/>
        <a:lstStyle/>
        <a:p>
          <a:endParaRPr lang="en-US"/>
        </a:p>
      </dgm:t>
    </dgm:pt>
    <dgm:pt modelId="{A40EA817-ED98-4FC5-A298-175505C47D8D}">
      <dgm:prSet custT="1"/>
      <dgm:spPr/>
      <dgm:t>
        <a:bodyPr/>
        <a:lstStyle/>
        <a:p>
          <a:pPr rtl="0"/>
          <a:r>
            <a:rPr lang="en-US" sz="1200" dirty="0" smtClean="0"/>
            <a:t>Structural Impact/Analysis</a:t>
          </a:r>
          <a:endParaRPr lang="en-US" sz="1200" dirty="0"/>
        </a:p>
      </dgm:t>
    </dgm:pt>
    <dgm:pt modelId="{4B907A6B-0E1D-453A-8B37-A34F91B7EA7A}" type="parTrans" cxnId="{0D5D8A68-849A-468C-9AAB-DA7C2B5B2764}">
      <dgm:prSet/>
      <dgm:spPr/>
      <dgm:t>
        <a:bodyPr/>
        <a:lstStyle/>
        <a:p>
          <a:endParaRPr lang="en-US"/>
        </a:p>
      </dgm:t>
    </dgm:pt>
    <dgm:pt modelId="{7B7FD660-D85E-49E0-AF93-664D7329F1BE}" type="sibTrans" cxnId="{0D5D8A68-849A-468C-9AAB-DA7C2B5B2764}">
      <dgm:prSet/>
      <dgm:spPr/>
      <dgm:t>
        <a:bodyPr/>
        <a:lstStyle/>
        <a:p>
          <a:endParaRPr lang="en-US"/>
        </a:p>
      </dgm:t>
    </dgm:pt>
    <dgm:pt modelId="{CF8C3C12-A6DD-4BF9-8DEB-6702F694D50E}">
      <dgm:prSet custT="1"/>
      <dgm:spPr/>
      <dgm:t>
        <a:bodyPr/>
        <a:lstStyle/>
        <a:p>
          <a:pPr rtl="0"/>
          <a:r>
            <a:rPr lang="en-US" sz="1200" dirty="0" smtClean="0">
              <a:solidFill>
                <a:schemeClr val="accent2"/>
              </a:solidFill>
            </a:rPr>
            <a:t>Constructability Analysis</a:t>
          </a:r>
          <a:endParaRPr lang="en-US" sz="1200" dirty="0">
            <a:solidFill>
              <a:schemeClr val="accent2"/>
            </a:solidFill>
          </a:endParaRPr>
        </a:p>
      </dgm:t>
    </dgm:pt>
    <dgm:pt modelId="{77834840-5543-4685-A5D4-40609B2C7093}" type="parTrans" cxnId="{E2B9F6F8-9F62-49BD-8387-A784D6BC7EED}">
      <dgm:prSet/>
      <dgm:spPr/>
      <dgm:t>
        <a:bodyPr/>
        <a:lstStyle/>
        <a:p>
          <a:endParaRPr lang="en-US"/>
        </a:p>
      </dgm:t>
    </dgm:pt>
    <dgm:pt modelId="{E7382AFD-E9F4-49E4-BBEC-70C9011DB5A1}" type="sibTrans" cxnId="{E2B9F6F8-9F62-49BD-8387-A784D6BC7EED}">
      <dgm:prSet/>
      <dgm:spPr/>
      <dgm:t>
        <a:bodyPr/>
        <a:lstStyle/>
        <a:p>
          <a:endParaRPr lang="en-US"/>
        </a:p>
      </dgm:t>
    </dgm:pt>
    <dgm:pt modelId="{E0EB6EE6-5C6B-4F35-966B-F9541C9144D6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8A5AAEDC-7087-4125-879D-FDA449E64831}" type="parTrans" cxnId="{0B99A7DD-B2B0-4780-976E-EDF8523CA0D0}">
      <dgm:prSet/>
      <dgm:spPr/>
      <dgm:t>
        <a:bodyPr/>
        <a:lstStyle/>
        <a:p>
          <a:endParaRPr lang="en-US"/>
        </a:p>
      </dgm:t>
    </dgm:pt>
    <dgm:pt modelId="{E58779B2-E9EF-412C-81EE-8BF231465787}" type="sibTrans" cxnId="{0B99A7DD-B2B0-4780-976E-EDF8523CA0D0}">
      <dgm:prSet/>
      <dgm:spPr/>
      <dgm:t>
        <a:bodyPr/>
        <a:lstStyle/>
        <a:p>
          <a:endParaRPr lang="en-US"/>
        </a:p>
      </dgm:t>
    </dgm:pt>
    <dgm:pt modelId="{BC160EC9-C8D8-4247-9423-C8868961E3CB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BABDCB50-3C58-4BA3-9D0B-044DD2C0A766}" type="parTrans" cxnId="{EF4A3DCD-A450-4870-98A6-8B9C189FF3BE}">
      <dgm:prSet/>
      <dgm:spPr/>
      <dgm:t>
        <a:bodyPr/>
        <a:lstStyle/>
        <a:p>
          <a:endParaRPr lang="en-US"/>
        </a:p>
      </dgm:t>
    </dgm:pt>
    <dgm:pt modelId="{6EE29AEE-F0EF-462A-A31C-94694CBC1AAC}" type="sibTrans" cxnId="{EF4A3DCD-A450-4870-98A6-8B9C189FF3BE}">
      <dgm:prSet/>
      <dgm:spPr/>
      <dgm:t>
        <a:bodyPr/>
        <a:lstStyle/>
        <a:p>
          <a:endParaRPr lang="en-US"/>
        </a:p>
      </dgm:t>
    </dgm:pt>
    <dgm:pt modelId="{A27F6D59-76BC-4C17-A345-287BCE6CAD0B}">
      <dgm:prSet/>
      <dgm:spPr/>
      <dgm:t>
        <a:bodyPr/>
        <a:lstStyle/>
        <a:p>
          <a:pPr rtl="0"/>
          <a:r>
            <a:rPr lang="en-US" dirty="0" smtClean="0"/>
            <a:t>Analysis 2: Geothermal</a:t>
          </a:r>
        </a:p>
        <a:p>
          <a:pPr rtl="0"/>
          <a:r>
            <a:rPr lang="en-US" dirty="0" smtClean="0"/>
            <a:t>(Breath Topic)</a:t>
          </a:r>
          <a:endParaRPr lang="en-US" dirty="0"/>
        </a:p>
      </dgm:t>
    </dgm:pt>
    <dgm:pt modelId="{28FA2C5C-100E-4A01-A47C-4DEA00278D69}" type="parTrans" cxnId="{89EB4A45-4572-4877-A14E-62B148532237}">
      <dgm:prSet/>
      <dgm:spPr/>
      <dgm:t>
        <a:bodyPr/>
        <a:lstStyle/>
        <a:p>
          <a:endParaRPr lang="en-US"/>
        </a:p>
      </dgm:t>
    </dgm:pt>
    <dgm:pt modelId="{D92302E1-46C3-4934-8CA2-9FC84EC7ABFF}" type="sibTrans" cxnId="{89EB4A45-4572-4877-A14E-62B148532237}">
      <dgm:prSet/>
      <dgm:spPr/>
      <dgm:t>
        <a:bodyPr/>
        <a:lstStyle/>
        <a:p>
          <a:endParaRPr lang="en-US"/>
        </a:p>
      </dgm:t>
    </dgm:pt>
    <dgm:pt modelId="{A5273D86-B603-4ED0-9F68-F2645B9CB39C}">
      <dgm:prSet custT="1"/>
      <dgm:spPr/>
      <dgm:t>
        <a:bodyPr/>
        <a:lstStyle/>
        <a:p>
          <a:pPr rtl="0"/>
          <a:r>
            <a:rPr lang="en-US" sz="1200" dirty="0" smtClean="0"/>
            <a:t>Geothermal System Properties</a:t>
          </a:r>
          <a:endParaRPr lang="en-US" sz="1200" dirty="0"/>
        </a:p>
      </dgm:t>
    </dgm:pt>
    <dgm:pt modelId="{B9CF7410-4590-4A08-842F-996472D28932}" type="parTrans" cxnId="{2560550F-5F20-451E-AE2B-3B49C0F97B6A}">
      <dgm:prSet/>
      <dgm:spPr/>
      <dgm:t>
        <a:bodyPr/>
        <a:lstStyle/>
        <a:p>
          <a:endParaRPr lang="en-US"/>
        </a:p>
      </dgm:t>
    </dgm:pt>
    <dgm:pt modelId="{924A1170-F1EF-4B05-A6C8-3A73D86FDD1E}" type="sibTrans" cxnId="{2560550F-5F20-451E-AE2B-3B49C0F97B6A}">
      <dgm:prSet/>
      <dgm:spPr/>
      <dgm:t>
        <a:bodyPr/>
        <a:lstStyle/>
        <a:p>
          <a:endParaRPr lang="en-US"/>
        </a:p>
      </dgm:t>
    </dgm:pt>
    <dgm:pt modelId="{93F33942-3411-4B88-B3FB-69E8D17B0A59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CFED075B-54D5-496B-AE43-176598E6CE7F}" type="parTrans" cxnId="{B5F5E691-B7F6-4C2D-ACE4-E0505030309B}">
      <dgm:prSet/>
      <dgm:spPr/>
      <dgm:t>
        <a:bodyPr/>
        <a:lstStyle/>
        <a:p>
          <a:endParaRPr lang="en-US"/>
        </a:p>
      </dgm:t>
    </dgm:pt>
    <dgm:pt modelId="{469DE318-D593-478B-896D-54A91FB22CF6}" type="sibTrans" cxnId="{B5F5E691-B7F6-4C2D-ACE4-E0505030309B}">
      <dgm:prSet/>
      <dgm:spPr/>
      <dgm:t>
        <a:bodyPr/>
        <a:lstStyle/>
        <a:p>
          <a:endParaRPr lang="en-US"/>
        </a:p>
      </dgm:t>
    </dgm:pt>
    <dgm:pt modelId="{5EEDEC2C-13D2-4A14-8839-ED793A8A8972}">
      <dgm:prSet custT="1"/>
      <dgm:spPr/>
      <dgm:t>
        <a:bodyPr/>
        <a:lstStyle/>
        <a:p>
          <a:pPr rtl="0"/>
          <a:r>
            <a:rPr lang="en-US" sz="1200" dirty="0" smtClean="0"/>
            <a:t>Life Cycle Analysis</a:t>
          </a:r>
          <a:endParaRPr lang="en-US" sz="1200" dirty="0"/>
        </a:p>
      </dgm:t>
    </dgm:pt>
    <dgm:pt modelId="{A69DAF47-EFA4-41D9-84AC-4FD4D62F698E}" type="parTrans" cxnId="{1E8D4024-5EEE-4661-8E16-AEA413303624}">
      <dgm:prSet/>
      <dgm:spPr/>
      <dgm:t>
        <a:bodyPr/>
        <a:lstStyle/>
        <a:p>
          <a:endParaRPr lang="en-US"/>
        </a:p>
      </dgm:t>
    </dgm:pt>
    <dgm:pt modelId="{A7CDBAE4-7E9C-48EF-B90A-1C2D46A4434C}" type="sibTrans" cxnId="{1E8D4024-5EEE-4661-8E16-AEA413303624}">
      <dgm:prSet/>
      <dgm:spPr/>
      <dgm:t>
        <a:bodyPr/>
        <a:lstStyle/>
        <a:p>
          <a:endParaRPr lang="en-US"/>
        </a:p>
      </dgm:t>
    </dgm:pt>
    <dgm:pt modelId="{6201DFEC-9515-4DC8-9698-4D228FD48A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450EF3CA-EFA1-4559-84DB-07AF001EE205}" type="parTrans" cxnId="{BCDDC1B0-C872-4235-A982-ACA51D1FF54F}">
      <dgm:prSet/>
      <dgm:spPr/>
      <dgm:t>
        <a:bodyPr/>
        <a:lstStyle/>
        <a:p>
          <a:endParaRPr lang="en-US"/>
        </a:p>
      </dgm:t>
    </dgm:pt>
    <dgm:pt modelId="{F600A190-7C18-42D2-9F08-0C38621DF914}" type="sibTrans" cxnId="{BCDDC1B0-C872-4235-A982-ACA51D1FF54F}">
      <dgm:prSet/>
      <dgm:spPr/>
      <dgm:t>
        <a:bodyPr/>
        <a:lstStyle/>
        <a:p>
          <a:endParaRPr lang="en-US"/>
        </a:p>
      </dgm:t>
    </dgm:pt>
    <dgm:pt modelId="{CE313801-4AE8-43E4-AE5F-B0B504D1E8C3}">
      <dgm:prSet/>
      <dgm:spPr/>
      <dgm:t>
        <a:bodyPr/>
        <a:lstStyle/>
        <a:p>
          <a:pPr rtl="0"/>
          <a:r>
            <a:rPr lang="en-US" dirty="0" smtClean="0"/>
            <a:t>Analysis 3: Prefabrication</a:t>
          </a:r>
          <a:endParaRPr lang="en-US" dirty="0"/>
        </a:p>
      </dgm:t>
    </dgm:pt>
    <dgm:pt modelId="{C9DB557F-6C64-4C2F-A195-DD62467BD3DE}" type="parTrans" cxnId="{D219478D-337F-492C-A71A-46972992C065}">
      <dgm:prSet/>
      <dgm:spPr/>
      <dgm:t>
        <a:bodyPr/>
        <a:lstStyle/>
        <a:p>
          <a:endParaRPr lang="en-US"/>
        </a:p>
      </dgm:t>
    </dgm:pt>
    <dgm:pt modelId="{58605CC2-9E2F-4DE3-9664-EE102CBFFE39}" type="sibTrans" cxnId="{D219478D-337F-492C-A71A-46972992C065}">
      <dgm:prSet/>
      <dgm:spPr/>
      <dgm:t>
        <a:bodyPr/>
        <a:lstStyle/>
        <a:p>
          <a:endParaRPr lang="en-US"/>
        </a:p>
      </dgm:t>
    </dgm:pt>
    <dgm:pt modelId="{2347B7D1-B58F-4784-B1C0-951F5B2D2647}">
      <dgm:prSet custT="1"/>
      <dgm:spPr/>
      <dgm:t>
        <a:bodyPr/>
        <a:lstStyle/>
        <a:p>
          <a:pPr rtl="0"/>
          <a:r>
            <a:rPr lang="en-US" sz="1200" dirty="0" smtClean="0"/>
            <a:t>Prefabricated System Properties</a:t>
          </a:r>
          <a:endParaRPr lang="en-US" sz="1200" dirty="0"/>
        </a:p>
      </dgm:t>
    </dgm:pt>
    <dgm:pt modelId="{CA2316F6-3823-4A82-96F1-44ECD823EDD8}" type="parTrans" cxnId="{87B7F7AD-4BF3-4C1E-8503-740EF20BE448}">
      <dgm:prSet/>
      <dgm:spPr/>
      <dgm:t>
        <a:bodyPr/>
        <a:lstStyle/>
        <a:p>
          <a:endParaRPr lang="en-US"/>
        </a:p>
      </dgm:t>
    </dgm:pt>
    <dgm:pt modelId="{786DCD3E-3576-465F-8814-9C87D7AEC1FF}" type="sibTrans" cxnId="{87B7F7AD-4BF3-4C1E-8503-740EF20BE448}">
      <dgm:prSet/>
      <dgm:spPr/>
      <dgm:t>
        <a:bodyPr/>
        <a:lstStyle/>
        <a:p>
          <a:endParaRPr lang="en-US"/>
        </a:p>
      </dgm:t>
    </dgm:pt>
    <dgm:pt modelId="{FA828FEE-F397-4183-A322-7FE8F249EC1E}">
      <dgm:prSet custT="1"/>
      <dgm:spPr/>
      <dgm:t>
        <a:bodyPr/>
        <a:lstStyle/>
        <a:p>
          <a:pPr rtl="0"/>
          <a:r>
            <a:rPr lang="en-US" sz="1200" dirty="0" smtClean="0"/>
            <a:t>Schedule Impact/Analysis</a:t>
          </a:r>
          <a:endParaRPr lang="en-US" sz="1200" dirty="0"/>
        </a:p>
      </dgm:t>
    </dgm:pt>
    <dgm:pt modelId="{14510D9B-9E10-4018-81A5-C5DE73F4C4C2}" type="parTrans" cxnId="{1F412334-2376-479F-B724-7CEF7F7988C2}">
      <dgm:prSet/>
      <dgm:spPr/>
      <dgm:t>
        <a:bodyPr/>
        <a:lstStyle/>
        <a:p>
          <a:endParaRPr lang="en-US"/>
        </a:p>
      </dgm:t>
    </dgm:pt>
    <dgm:pt modelId="{5F87B62C-C18D-4B77-B73A-1B303E39592C}" type="sibTrans" cxnId="{1F412334-2376-479F-B724-7CEF7F7988C2}">
      <dgm:prSet/>
      <dgm:spPr/>
      <dgm:t>
        <a:bodyPr/>
        <a:lstStyle/>
        <a:p>
          <a:endParaRPr lang="en-US"/>
        </a:p>
      </dgm:t>
    </dgm:pt>
    <dgm:pt modelId="{DF12C2C2-6CBB-4C03-A82D-3CDE4A0C48DD}">
      <dgm:prSet custT="1"/>
      <dgm:spPr/>
      <dgm:t>
        <a:bodyPr/>
        <a:lstStyle/>
        <a:p>
          <a:pPr rtl="0"/>
          <a:r>
            <a:rPr lang="en-US" sz="1200" dirty="0" smtClean="0"/>
            <a:t>Constructability Analysis</a:t>
          </a:r>
          <a:endParaRPr lang="en-US" sz="1200" dirty="0"/>
        </a:p>
      </dgm:t>
    </dgm:pt>
    <dgm:pt modelId="{F13CD6BB-D113-4AE0-B179-0920478F5CEE}" type="parTrans" cxnId="{30F6A8F3-7180-4D97-875C-2CAAE88EB444}">
      <dgm:prSet/>
      <dgm:spPr/>
      <dgm:t>
        <a:bodyPr/>
        <a:lstStyle/>
        <a:p>
          <a:endParaRPr lang="en-US"/>
        </a:p>
      </dgm:t>
    </dgm:pt>
    <dgm:pt modelId="{655C807A-9ED2-40E5-96D1-B2DF803B56A4}" type="sibTrans" cxnId="{30F6A8F3-7180-4D97-875C-2CAAE88EB444}">
      <dgm:prSet/>
      <dgm:spPr/>
      <dgm:t>
        <a:bodyPr/>
        <a:lstStyle/>
        <a:p>
          <a:endParaRPr lang="en-US"/>
        </a:p>
      </dgm:t>
    </dgm:pt>
    <dgm:pt modelId="{FD70B324-5153-4136-BB55-69534A61A616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9DB60CA9-D845-402E-9964-594FCCE7A307}" type="parTrans" cxnId="{CC26A888-90DD-4D4E-96A0-84AE2EF6F3A5}">
      <dgm:prSet/>
      <dgm:spPr/>
      <dgm:t>
        <a:bodyPr/>
        <a:lstStyle/>
        <a:p>
          <a:endParaRPr lang="en-US"/>
        </a:p>
      </dgm:t>
    </dgm:pt>
    <dgm:pt modelId="{58D8D7FE-470E-47DE-A415-84A3D53941D7}" type="sibTrans" cxnId="{CC26A888-90DD-4D4E-96A0-84AE2EF6F3A5}">
      <dgm:prSet/>
      <dgm:spPr/>
      <dgm:t>
        <a:bodyPr/>
        <a:lstStyle/>
        <a:p>
          <a:endParaRPr lang="en-US"/>
        </a:p>
      </dgm:t>
    </dgm:pt>
    <dgm:pt modelId="{8443D72D-8DB7-4028-99B1-10F9D2F9EF4C}">
      <dgm:prSet/>
      <dgm:spPr/>
      <dgm:t>
        <a:bodyPr/>
        <a:lstStyle/>
        <a:p>
          <a:pPr rtl="0"/>
          <a:r>
            <a:rPr lang="en-US" dirty="0" smtClean="0"/>
            <a:t>Analysis 4: LEED Certification</a:t>
          </a:r>
          <a:endParaRPr lang="en-US" dirty="0"/>
        </a:p>
      </dgm:t>
    </dgm:pt>
    <dgm:pt modelId="{BC0598A2-718C-4603-85FF-B66FE9777CE1}" type="parTrans" cxnId="{F1EEE0FA-82C2-44CF-97E0-FEE05101F990}">
      <dgm:prSet/>
      <dgm:spPr/>
      <dgm:t>
        <a:bodyPr/>
        <a:lstStyle/>
        <a:p>
          <a:endParaRPr lang="en-US"/>
        </a:p>
      </dgm:t>
    </dgm:pt>
    <dgm:pt modelId="{CD363309-D46E-4FD9-B98D-475BB7323F8B}" type="sibTrans" cxnId="{F1EEE0FA-82C2-44CF-97E0-FEE05101F990}">
      <dgm:prSet/>
      <dgm:spPr/>
      <dgm:t>
        <a:bodyPr/>
        <a:lstStyle/>
        <a:p>
          <a:endParaRPr lang="en-US"/>
        </a:p>
      </dgm:t>
    </dgm:pt>
    <dgm:pt modelId="{B484F06A-4ED3-492A-A88C-DF299F3D8052}">
      <dgm:prSet custT="1"/>
      <dgm:spPr/>
      <dgm:t>
        <a:bodyPr/>
        <a:lstStyle/>
        <a:p>
          <a:pPr rtl="0"/>
          <a:r>
            <a:rPr lang="en-US" sz="1200" dirty="0" smtClean="0"/>
            <a:t>Requirements Currently Met</a:t>
          </a:r>
          <a:endParaRPr lang="en-US" sz="1200" dirty="0"/>
        </a:p>
      </dgm:t>
    </dgm:pt>
    <dgm:pt modelId="{BF6B8B4D-EF08-4F91-AAC5-F63E2ACEA364}" type="parTrans" cxnId="{69E064B3-BDBE-489C-986E-2C40EB4FE8A0}">
      <dgm:prSet/>
      <dgm:spPr/>
      <dgm:t>
        <a:bodyPr/>
        <a:lstStyle/>
        <a:p>
          <a:endParaRPr lang="en-US"/>
        </a:p>
      </dgm:t>
    </dgm:pt>
    <dgm:pt modelId="{80D62290-89A0-46B7-BC59-E429B0B51804}" type="sibTrans" cxnId="{69E064B3-BDBE-489C-986E-2C40EB4FE8A0}">
      <dgm:prSet/>
      <dgm:spPr/>
      <dgm:t>
        <a:bodyPr/>
        <a:lstStyle/>
        <a:p>
          <a:endParaRPr lang="en-US"/>
        </a:p>
      </dgm:t>
    </dgm:pt>
    <dgm:pt modelId="{3DEAFEBA-87E1-4149-A474-0F937DD87AEA}">
      <dgm:prSet custT="1"/>
      <dgm:spPr/>
      <dgm:t>
        <a:bodyPr/>
        <a:lstStyle/>
        <a:p>
          <a:pPr rtl="0"/>
          <a:r>
            <a:rPr lang="en-US" sz="1200" dirty="0" smtClean="0"/>
            <a:t>Additional Requirements</a:t>
          </a:r>
          <a:endParaRPr lang="en-US" sz="1200" dirty="0"/>
        </a:p>
      </dgm:t>
    </dgm:pt>
    <dgm:pt modelId="{35890C32-787F-4A86-8031-5EB8B9FA0726}" type="parTrans" cxnId="{2556F5BA-F68A-47A5-811E-41BACD3BD132}">
      <dgm:prSet/>
      <dgm:spPr/>
      <dgm:t>
        <a:bodyPr/>
        <a:lstStyle/>
        <a:p>
          <a:endParaRPr lang="en-US"/>
        </a:p>
      </dgm:t>
    </dgm:pt>
    <dgm:pt modelId="{9C78DD2E-8E21-4265-A176-9249F7D5CE7A}" type="sibTrans" cxnId="{2556F5BA-F68A-47A5-811E-41BACD3BD132}">
      <dgm:prSet/>
      <dgm:spPr/>
      <dgm:t>
        <a:bodyPr/>
        <a:lstStyle/>
        <a:p>
          <a:endParaRPr lang="en-US"/>
        </a:p>
      </dgm:t>
    </dgm:pt>
    <dgm:pt modelId="{828CD36C-9FBE-410F-9E00-F235E7A3C8A3}">
      <dgm:prSet custT="1"/>
      <dgm:spPr/>
      <dgm:t>
        <a:bodyPr/>
        <a:lstStyle/>
        <a:p>
          <a:pPr rtl="0"/>
          <a:r>
            <a:rPr lang="en-US" sz="1200" dirty="0" smtClean="0"/>
            <a:t>Estimated Costs of Additional Requirements</a:t>
          </a:r>
          <a:endParaRPr lang="en-US" sz="1200" dirty="0"/>
        </a:p>
      </dgm:t>
    </dgm:pt>
    <dgm:pt modelId="{709F4DC3-049A-4BD7-BCA6-D17F867FD542}" type="parTrans" cxnId="{97C8AFF9-6B0E-4F2E-AD7C-8BAE1ECCECD7}">
      <dgm:prSet/>
      <dgm:spPr/>
      <dgm:t>
        <a:bodyPr/>
        <a:lstStyle/>
        <a:p>
          <a:endParaRPr lang="en-US"/>
        </a:p>
      </dgm:t>
    </dgm:pt>
    <dgm:pt modelId="{8BF8E7AD-6775-4B50-BDED-1AD0C053ADE9}" type="sibTrans" cxnId="{97C8AFF9-6B0E-4F2E-AD7C-8BAE1ECCECD7}">
      <dgm:prSet/>
      <dgm:spPr/>
      <dgm:t>
        <a:bodyPr/>
        <a:lstStyle/>
        <a:p>
          <a:endParaRPr lang="en-US"/>
        </a:p>
      </dgm:t>
    </dgm:pt>
    <dgm:pt modelId="{880FA489-86D4-4E3A-8A06-5E060374EC88}">
      <dgm:prSet custT="1"/>
      <dgm:spPr/>
      <dgm:t>
        <a:bodyPr/>
        <a:lstStyle/>
        <a:p>
          <a:pPr rtl="0"/>
          <a:r>
            <a:rPr lang="en-US" sz="1200" dirty="0" smtClean="0"/>
            <a:t>Analysis Conclusion</a:t>
          </a:r>
          <a:endParaRPr lang="en-US" sz="1200" dirty="0"/>
        </a:p>
      </dgm:t>
    </dgm:pt>
    <dgm:pt modelId="{E8E4F3E6-6080-44CC-BE92-8EB12C78B4BF}" type="parTrans" cxnId="{AD79C5E1-948E-47FD-85D2-9C759AD69912}">
      <dgm:prSet/>
      <dgm:spPr/>
      <dgm:t>
        <a:bodyPr/>
        <a:lstStyle/>
        <a:p>
          <a:endParaRPr lang="en-US"/>
        </a:p>
      </dgm:t>
    </dgm:pt>
    <dgm:pt modelId="{90DCF44C-F536-41CE-BCB0-5B4441A417DF}" type="sibTrans" cxnId="{AD79C5E1-948E-47FD-85D2-9C759AD69912}">
      <dgm:prSet/>
      <dgm:spPr/>
      <dgm:t>
        <a:bodyPr/>
        <a:lstStyle/>
        <a:p>
          <a:endParaRPr lang="en-US"/>
        </a:p>
      </dgm:t>
    </dgm:pt>
    <dgm:pt modelId="{4967716D-05E6-48DF-9139-D6AB6757F9FC}">
      <dgm:prSet/>
      <dgm:spPr/>
      <dgm:t>
        <a:bodyPr/>
        <a:lstStyle/>
        <a:p>
          <a:pPr rtl="0"/>
          <a:r>
            <a:rPr lang="en-US" dirty="0" smtClean="0"/>
            <a:t>Conclusion</a:t>
          </a:r>
          <a:endParaRPr lang="en-US" dirty="0"/>
        </a:p>
      </dgm:t>
    </dgm:pt>
    <dgm:pt modelId="{1B6448D8-58F5-441E-81C7-061ECE364B45}" type="parTrans" cxnId="{85C71EE9-8D51-437D-8CEF-D987FE5C45FD}">
      <dgm:prSet/>
      <dgm:spPr/>
      <dgm:t>
        <a:bodyPr/>
        <a:lstStyle/>
        <a:p>
          <a:endParaRPr lang="en-US"/>
        </a:p>
      </dgm:t>
    </dgm:pt>
    <dgm:pt modelId="{A6670FBD-D167-4E85-870D-F33C2970E4E4}" type="sibTrans" cxnId="{85C71EE9-8D51-437D-8CEF-D987FE5C45FD}">
      <dgm:prSet/>
      <dgm:spPr/>
      <dgm:t>
        <a:bodyPr/>
        <a:lstStyle/>
        <a:p>
          <a:endParaRPr lang="en-US"/>
        </a:p>
      </dgm:t>
    </dgm:pt>
    <dgm:pt modelId="{F3383DC3-2574-447C-B779-8E24FBDDAEF7}" type="pres">
      <dgm:prSet presAssocID="{34C65EC1-4138-4CCF-9023-68352EB7A5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9C62BD-3CC2-49BA-8240-5606DE112955}" type="pres">
      <dgm:prSet presAssocID="{269B9C7B-65CC-48BC-8E4F-DE4FB50C1237}" presName="linNode" presStyleCnt="0"/>
      <dgm:spPr/>
    </dgm:pt>
    <dgm:pt modelId="{8C8CE2DE-92D2-45D3-8BCF-761B3CEABEFF}" type="pres">
      <dgm:prSet presAssocID="{269B9C7B-65CC-48BC-8E4F-DE4FB50C1237}" presName="parentText" presStyleLbl="node1" presStyleIdx="0" presStyleCnt="6" custScaleY="420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B7F35-1C92-4490-B804-59A815F77C07}" type="pres">
      <dgm:prSet presAssocID="{AD9EF5B1-E757-4279-84CE-D1623EA1384F}" presName="sp" presStyleCnt="0"/>
      <dgm:spPr/>
    </dgm:pt>
    <dgm:pt modelId="{78E5B45B-A532-4BC0-A207-75D8AC53C346}" type="pres">
      <dgm:prSet presAssocID="{8DEC8AF4-EC1E-4309-8484-45EEEB23D596}" presName="linNode" presStyleCnt="0"/>
      <dgm:spPr/>
    </dgm:pt>
    <dgm:pt modelId="{B77CAB57-A158-46B0-B308-DDC5D693F2DE}" type="pres">
      <dgm:prSet presAssocID="{8DEC8AF4-EC1E-4309-8484-45EEEB23D59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63085-764E-409E-9E46-8BD6A8E48133}" type="pres">
      <dgm:prSet presAssocID="{8DEC8AF4-EC1E-4309-8484-45EEEB23D596}" presName="descendantText" presStyleLbl="alignAccFollowNode1" presStyleIdx="0" presStyleCnt="4" custScaleY="1357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28367-65CF-4DE2-9989-F84764688D3B}" type="pres">
      <dgm:prSet presAssocID="{F0AE4396-009F-4EDD-9F2E-D1AD7EC62272}" presName="sp" presStyleCnt="0"/>
      <dgm:spPr/>
    </dgm:pt>
    <dgm:pt modelId="{F9BC3822-3580-469A-91FC-0603E116306D}" type="pres">
      <dgm:prSet presAssocID="{A27F6D59-76BC-4C17-A345-287BCE6CAD0B}" presName="linNode" presStyleCnt="0"/>
      <dgm:spPr/>
    </dgm:pt>
    <dgm:pt modelId="{E72AED96-A94D-4835-8C13-8B4B961FB48E}" type="pres">
      <dgm:prSet presAssocID="{A27F6D59-76BC-4C17-A345-287BCE6CAD0B}" presName="parentText" presStyleLbl="node1" presStyleIdx="2" presStyleCnt="6" custLinFactNeighborX="0" custLinFactNeighborY="88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77AF58-61DF-4954-9E83-83E2C6A4C407}" type="pres">
      <dgm:prSet presAssocID="{A27F6D59-76BC-4C17-A345-287BCE6CAD0B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A7CD68-DBCC-458A-A507-46343D1B2104}" type="pres">
      <dgm:prSet presAssocID="{D92302E1-46C3-4934-8CA2-9FC84EC7ABFF}" presName="sp" presStyleCnt="0"/>
      <dgm:spPr/>
    </dgm:pt>
    <dgm:pt modelId="{D1F56A32-3DD1-4B8A-9AA9-1D171369C1C8}" type="pres">
      <dgm:prSet presAssocID="{CE313801-4AE8-43E4-AE5F-B0B504D1E8C3}" presName="linNode" presStyleCnt="0"/>
      <dgm:spPr/>
    </dgm:pt>
    <dgm:pt modelId="{2EA1327D-CC79-4E7A-81D8-E6277933AFCA}" type="pres">
      <dgm:prSet presAssocID="{CE313801-4AE8-43E4-AE5F-B0B504D1E8C3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271F48-4993-40F9-963A-7D25A34811B7}" type="pres">
      <dgm:prSet presAssocID="{CE313801-4AE8-43E4-AE5F-B0B504D1E8C3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26BFF-8AF7-499D-BD37-4C2F5C4B53D6}" type="pres">
      <dgm:prSet presAssocID="{58605CC2-9E2F-4DE3-9664-EE102CBFFE39}" presName="sp" presStyleCnt="0"/>
      <dgm:spPr/>
    </dgm:pt>
    <dgm:pt modelId="{8A4C29B1-2B48-4F11-AD97-CFF7935950D3}" type="pres">
      <dgm:prSet presAssocID="{8443D72D-8DB7-4028-99B1-10F9D2F9EF4C}" presName="linNode" presStyleCnt="0"/>
      <dgm:spPr/>
    </dgm:pt>
    <dgm:pt modelId="{F858CA2D-3816-4C05-8DDD-323DD347623E}" type="pres">
      <dgm:prSet presAssocID="{8443D72D-8DB7-4028-99B1-10F9D2F9EF4C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8C690-CB9B-465A-8540-DD504E9C57A8}" type="pres">
      <dgm:prSet presAssocID="{8443D72D-8DB7-4028-99B1-10F9D2F9EF4C}" presName="descendantText" presStyleLbl="alignAccFollowNode1" presStyleIdx="3" presStyleCnt="4" custScaleY="1274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203E9-3098-4D6C-8018-E70FE4AE7CE1}" type="pres">
      <dgm:prSet presAssocID="{CD363309-D46E-4FD9-B98D-475BB7323F8B}" presName="sp" presStyleCnt="0"/>
      <dgm:spPr/>
    </dgm:pt>
    <dgm:pt modelId="{09F07A63-2CEB-4201-AD93-96C1D7E91904}" type="pres">
      <dgm:prSet presAssocID="{4967716D-05E6-48DF-9139-D6AB6757F9FC}" presName="linNode" presStyleCnt="0"/>
      <dgm:spPr/>
    </dgm:pt>
    <dgm:pt modelId="{3E192AE9-7866-45BC-B1BE-088ECDCD2F60}" type="pres">
      <dgm:prSet presAssocID="{4967716D-05E6-48DF-9139-D6AB6757F9FC}" presName="parentText" presStyleLbl="node1" presStyleIdx="5" presStyleCnt="6" custScaleY="433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C5CC16-A0BF-4E21-A7AE-64A832E29904}" type="presOf" srcId="{34C65EC1-4138-4CCF-9023-68352EB7A552}" destId="{F3383DC3-2574-447C-B779-8E24FBDDAEF7}" srcOrd="0" destOrd="0" presId="urn:microsoft.com/office/officeart/2005/8/layout/vList5"/>
    <dgm:cxn modelId="{5EA23E77-870A-44C5-86D5-319138755E82}" type="presOf" srcId="{B484F06A-4ED3-492A-A88C-DF299F3D8052}" destId="{E0D8C690-CB9B-465A-8540-DD504E9C57A8}" srcOrd="0" destOrd="0" presId="urn:microsoft.com/office/officeart/2005/8/layout/vList5"/>
    <dgm:cxn modelId="{EF4A3DCD-A450-4870-98A6-8B9C189FF3BE}" srcId="{8DEC8AF4-EC1E-4309-8484-45EEEB23D596}" destId="{BC160EC9-C8D8-4247-9423-C8868961E3CB}" srcOrd="4" destOrd="0" parTransId="{BABDCB50-3C58-4BA3-9D0B-044DD2C0A766}" sibTransId="{6EE29AEE-F0EF-462A-A31C-94694CBC1AAC}"/>
    <dgm:cxn modelId="{30F6A8F3-7180-4D97-875C-2CAAE88EB444}" srcId="{CE313801-4AE8-43E4-AE5F-B0B504D1E8C3}" destId="{DF12C2C2-6CBB-4C03-A82D-3CDE4A0C48DD}" srcOrd="2" destOrd="0" parTransId="{F13CD6BB-D113-4AE0-B179-0920478F5CEE}" sibTransId="{655C807A-9ED2-40E5-96D1-B2DF803B56A4}"/>
    <dgm:cxn modelId="{52BCEFF5-4AD6-4645-9C0E-1A608773F1B7}" type="presOf" srcId="{CE313801-4AE8-43E4-AE5F-B0B504D1E8C3}" destId="{2EA1327D-CC79-4E7A-81D8-E6277933AFCA}" srcOrd="0" destOrd="0" presId="urn:microsoft.com/office/officeart/2005/8/layout/vList5"/>
    <dgm:cxn modelId="{3736DFC5-3C23-4488-9C5B-569DFAB3CC12}" type="presOf" srcId="{880FA489-86D4-4E3A-8A06-5E060374EC88}" destId="{E0D8C690-CB9B-465A-8540-DD504E9C57A8}" srcOrd="0" destOrd="3" presId="urn:microsoft.com/office/officeart/2005/8/layout/vList5"/>
    <dgm:cxn modelId="{0B99A7DD-B2B0-4780-976E-EDF8523CA0D0}" srcId="{8DEC8AF4-EC1E-4309-8484-45EEEB23D596}" destId="{E0EB6EE6-5C6B-4F35-966B-F9541C9144D6}" srcOrd="3" destOrd="0" parTransId="{8A5AAEDC-7087-4125-879D-FDA449E64831}" sibTransId="{E58779B2-E9EF-412C-81EE-8BF231465787}"/>
    <dgm:cxn modelId="{0D5D8A68-849A-468C-9AAB-DA7C2B5B2764}" srcId="{8DEC8AF4-EC1E-4309-8484-45EEEB23D596}" destId="{A40EA817-ED98-4FC5-A298-175505C47D8D}" srcOrd="1" destOrd="0" parTransId="{4B907A6B-0E1D-453A-8B37-A34F91B7EA7A}" sibTransId="{7B7FD660-D85E-49E0-AF93-664D7329F1BE}"/>
    <dgm:cxn modelId="{BCDDC1B0-C872-4235-A982-ACA51D1FF54F}" srcId="{A27F6D59-76BC-4C17-A345-287BCE6CAD0B}" destId="{6201DFEC-9515-4DC8-9698-4D228FD48A16}" srcOrd="3" destOrd="0" parTransId="{450EF3CA-EFA1-4559-84DB-07AF001EE205}" sibTransId="{F600A190-7C18-42D2-9F08-0C38621DF914}"/>
    <dgm:cxn modelId="{EB364665-1558-4890-B9DF-1E6164E0BD40}" type="presOf" srcId="{CF8C3C12-A6DD-4BF9-8DEB-6702F694D50E}" destId="{A7D63085-764E-409E-9E46-8BD6A8E48133}" srcOrd="0" destOrd="2" presId="urn:microsoft.com/office/officeart/2005/8/layout/vList5"/>
    <dgm:cxn modelId="{84D1A80F-E848-4670-A13D-43C19804991F}" type="presOf" srcId="{A5273D86-B603-4ED0-9F68-F2645B9CB39C}" destId="{0877AF58-61DF-4954-9E83-83E2C6A4C407}" srcOrd="0" destOrd="0" presId="urn:microsoft.com/office/officeart/2005/8/layout/vList5"/>
    <dgm:cxn modelId="{89EB4A45-4572-4877-A14E-62B148532237}" srcId="{34C65EC1-4138-4CCF-9023-68352EB7A552}" destId="{A27F6D59-76BC-4C17-A345-287BCE6CAD0B}" srcOrd="2" destOrd="0" parTransId="{28FA2C5C-100E-4A01-A47C-4DEA00278D69}" sibTransId="{D92302E1-46C3-4934-8CA2-9FC84EC7ABFF}"/>
    <dgm:cxn modelId="{6434CADE-4E9E-41D0-B51D-97F64376A4EC}" type="presOf" srcId="{8443D72D-8DB7-4028-99B1-10F9D2F9EF4C}" destId="{F858CA2D-3816-4C05-8DDD-323DD347623E}" srcOrd="0" destOrd="0" presId="urn:microsoft.com/office/officeart/2005/8/layout/vList5"/>
    <dgm:cxn modelId="{35DC0A9C-0554-498A-833E-17D50F7024DF}" srcId="{34C65EC1-4138-4CCF-9023-68352EB7A552}" destId="{8DEC8AF4-EC1E-4309-8484-45EEEB23D596}" srcOrd="1" destOrd="0" parTransId="{3F514A9A-C688-4FC3-96D4-81E237D2A6AA}" sibTransId="{F0AE4396-009F-4EDD-9F2E-D1AD7EC62272}"/>
    <dgm:cxn modelId="{69E064B3-BDBE-489C-986E-2C40EB4FE8A0}" srcId="{8443D72D-8DB7-4028-99B1-10F9D2F9EF4C}" destId="{B484F06A-4ED3-492A-A88C-DF299F3D8052}" srcOrd="0" destOrd="0" parTransId="{BF6B8B4D-EF08-4F91-AAC5-F63E2ACEA364}" sibTransId="{80D62290-89A0-46B7-BC59-E429B0B51804}"/>
    <dgm:cxn modelId="{58788892-5CD8-4965-9C01-6F6AFD2812C1}" srcId="{34C65EC1-4138-4CCF-9023-68352EB7A552}" destId="{269B9C7B-65CC-48BC-8E4F-DE4FB50C1237}" srcOrd="0" destOrd="0" parTransId="{338E38DF-25E5-47D8-9048-6B9B88FE0EE5}" sibTransId="{AD9EF5B1-E757-4279-84CE-D1623EA1384F}"/>
    <dgm:cxn modelId="{DCA2A47D-B308-4688-A455-6C0A6F4F2AEA}" type="presOf" srcId="{DF12C2C2-6CBB-4C03-A82D-3CDE4A0C48DD}" destId="{EF271F48-4993-40F9-963A-7D25A34811B7}" srcOrd="0" destOrd="2" presId="urn:microsoft.com/office/officeart/2005/8/layout/vList5"/>
    <dgm:cxn modelId="{62591410-E498-4D14-BCBC-EF51549FBA68}" type="presOf" srcId="{BC160EC9-C8D8-4247-9423-C8868961E3CB}" destId="{A7D63085-764E-409E-9E46-8BD6A8E48133}" srcOrd="0" destOrd="4" presId="urn:microsoft.com/office/officeart/2005/8/layout/vList5"/>
    <dgm:cxn modelId="{A7DBEB85-8D87-47C6-BB67-547B90B68F84}" type="presOf" srcId="{93F33942-3411-4B88-B3FB-69E8D17B0A59}" destId="{0877AF58-61DF-4954-9E83-83E2C6A4C407}" srcOrd="0" destOrd="1" presId="urn:microsoft.com/office/officeart/2005/8/layout/vList5"/>
    <dgm:cxn modelId="{6B5BC019-EAC2-47AB-AF60-105F7D94011A}" type="presOf" srcId="{6201DFEC-9515-4DC8-9698-4D228FD48A16}" destId="{0877AF58-61DF-4954-9E83-83E2C6A4C407}" srcOrd="0" destOrd="3" presId="urn:microsoft.com/office/officeart/2005/8/layout/vList5"/>
    <dgm:cxn modelId="{AD4C61C0-40AE-4334-A6D5-CC7F9F49A64E}" type="presOf" srcId="{828CD36C-9FBE-410F-9E00-F235E7A3C8A3}" destId="{E0D8C690-CB9B-465A-8540-DD504E9C57A8}" srcOrd="0" destOrd="2" presId="urn:microsoft.com/office/officeart/2005/8/layout/vList5"/>
    <dgm:cxn modelId="{FDC56713-6F76-4B57-A282-5ED92424885C}" type="presOf" srcId="{A27F6D59-76BC-4C17-A345-287BCE6CAD0B}" destId="{E72AED96-A94D-4835-8C13-8B4B961FB48E}" srcOrd="0" destOrd="0" presId="urn:microsoft.com/office/officeart/2005/8/layout/vList5"/>
    <dgm:cxn modelId="{97C8AFF9-6B0E-4F2E-AD7C-8BAE1ECCECD7}" srcId="{8443D72D-8DB7-4028-99B1-10F9D2F9EF4C}" destId="{828CD36C-9FBE-410F-9E00-F235E7A3C8A3}" srcOrd="2" destOrd="0" parTransId="{709F4DC3-049A-4BD7-BCA6-D17F867FD542}" sibTransId="{8BF8E7AD-6775-4B50-BDED-1AD0C053ADE9}"/>
    <dgm:cxn modelId="{F10AD1FD-567F-4297-976E-C69371698E34}" type="presOf" srcId="{269B9C7B-65CC-48BC-8E4F-DE4FB50C1237}" destId="{8C8CE2DE-92D2-45D3-8BCF-761B3CEABEFF}" srcOrd="0" destOrd="0" presId="urn:microsoft.com/office/officeart/2005/8/layout/vList5"/>
    <dgm:cxn modelId="{1AF9EFDC-8B99-4D78-AB5C-1845FDD19933}" type="presOf" srcId="{A40EA817-ED98-4FC5-A298-175505C47D8D}" destId="{A7D63085-764E-409E-9E46-8BD6A8E48133}" srcOrd="0" destOrd="1" presId="urn:microsoft.com/office/officeart/2005/8/layout/vList5"/>
    <dgm:cxn modelId="{AD79C5E1-948E-47FD-85D2-9C759AD69912}" srcId="{8443D72D-8DB7-4028-99B1-10F9D2F9EF4C}" destId="{880FA489-86D4-4E3A-8A06-5E060374EC88}" srcOrd="3" destOrd="0" parTransId="{E8E4F3E6-6080-44CC-BE92-8EB12C78B4BF}" sibTransId="{90DCF44C-F536-41CE-BCB0-5B4441A417DF}"/>
    <dgm:cxn modelId="{7F017883-51B0-4628-9FCD-A3D381E5626D}" type="presOf" srcId="{E0EB6EE6-5C6B-4F35-966B-F9541C9144D6}" destId="{A7D63085-764E-409E-9E46-8BD6A8E48133}" srcOrd="0" destOrd="3" presId="urn:microsoft.com/office/officeart/2005/8/layout/vList5"/>
    <dgm:cxn modelId="{D9D8EA39-6273-41C9-ABB5-AF7671302B9A}" type="presOf" srcId="{5EEDEC2C-13D2-4A14-8839-ED793A8A8972}" destId="{0877AF58-61DF-4954-9E83-83E2C6A4C407}" srcOrd="0" destOrd="2" presId="urn:microsoft.com/office/officeart/2005/8/layout/vList5"/>
    <dgm:cxn modelId="{1F412334-2376-479F-B724-7CEF7F7988C2}" srcId="{CE313801-4AE8-43E4-AE5F-B0B504D1E8C3}" destId="{FA828FEE-F397-4183-A322-7FE8F249EC1E}" srcOrd="1" destOrd="0" parTransId="{14510D9B-9E10-4018-81A5-C5DE73F4C4C2}" sibTransId="{5F87B62C-C18D-4B77-B73A-1B303E39592C}"/>
    <dgm:cxn modelId="{CC26A888-90DD-4D4E-96A0-84AE2EF6F3A5}" srcId="{CE313801-4AE8-43E4-AE5F-B0B504D1E8C3}" destId="{FD70B324-5153-4136-BB55-69534A61A616}" srcOrd="3" destOrd="0" parTransId="{9DB60CA9-D845-402E-9964-594FCCE7A307}" sibTransId="{58D8D7FE-470E-47DE-A415-84A3D53941D7}"/>
    <dgm:cxn modelId="{B5F5E691-B7F6-4C2D-ACE4-E0505030309B}" srcId="{A27F6D59-76BC-4C17-A345-287BCE6CAD0B}" destId="{93F33942-3411-4B88-B3FB-69E8D17B0A59}" srcOrd="1" destOrd="0" parTransId="{CFED075B-54D5-496B-AE43-176598E6CE7F}" sibTransId="{469DE318-D593-478B-896D-54A91FB22CF6}"/>
    <dgm:cxn modelId="{E2B9F6F8-9F62-49BD-8387-A784D6BC7EED}" srcId="{8DEC8AF4-EC1E-4309-8484-45EEEB23D596}" destId="{CF8C3C12-A6DD-4BF9-8DEB-6702F694D50E}" srcOrd="2" destOrd="0" parTransId="{77834840-5543-4685-A5D4-40609B2C7093}" sibTransId="{E7382AFD-E9F4-49E4-BBEC-70C9011DB5A1}"/>
    <dgm:cxn modelId="{2EB198C1-45C0-4DDF-A1FC-BAD5FA18F105}" type="presOf" srcId="{FA828FEE-F397-4183-A322-7FE8F249EC1E}" destId="{EF271F48-4993-40F9-963A-7D25A34811B7}" srcOrd="0" destOrd="1" presId="urn:microsoft.com/office/officeart/2005/8/layout/vList5"/>
    <dgm:cxn modelId="{456E4C9D-AE8D-44EB-A71D-7DC22B761548}" type="presOf" srcId="{37130B5D-E0DE-4530-9F98-FB7467CC34D0}" destId="{A7D63085-764E-409E-9E46-8BD6A8E48133}" srcOrd="0" destOrd="0" presId="urn:microsoft.com/office/officeart/2005/8/layout/vList5"/>
    <dgm:cxn modelId="{2556F5BA-F68A-47A5-811E-41BACD3BD132}" srcId="{8443D72D-8DB7-4028-99B1-10F9D2F9EF4C}" destId="{3DEAFEBA-87E1-4149-A474-0F937DD87AEA}" srcOrd="1" destOrd="0" parTransId="{35890C32-787F-4A86-8031-5EB8B9FA0726}" sibTransId="{9C78DD2E-8E21-4265-A176-9249F7D5CE7A}"/>
    <dgm:cxn modelId="{30475254-5D5A-443F-AB58-93E12DB13798}" type="presOf" srcId="{4967716D-05E6-48DF-9139-D6AB6757F9FC}" destId="{3E192AE9-7866-45BC-B1BE-088ECDCD2F60}" srcOrd="0" destOrd="0" presId="urn:microsoft.com/office/officeart/2005/8/layout/vList5"/>
    <dgm:cxn modelId="{11AB7C28-4DC5-4714-A15B-4F5BE1D754B4}" type="presOf" srcId="{8DEC8AF4-EC1E-4309-8484-45EEEB23D596}" destId="{B77CAB57-A158-46B0-B308-DDC5D693F2DE}" srcOrd="0" destOrd="0" presId="urn:microsoft.com/office/officeart/2005/8/layout/vList5"/>
    <dgm:cxn modelId="{2560550F-5F20-451E-AE2B-3B49C0F97B6A}" srcId="{A27F6D59-76BC-4C17-A345-287BCE6CAD0B}" destId="{A5273D86-B603-4ED0-9F68-F2645B9CB39C}" srcOrd="0" destOrd="0" parTransId="{B9CF7410-4590-4A08-842F-996472D28932}" sibTransId="{924A1170-F1EF-4B05-A6C8-3A73D86FDD1E}"/>
    <dgm:cxn modelId="{22505946-60C2-4D14-B2AB-0798A91C09BD}" type="presOf" srcId="{FD70B324-5153-4136-BB55-69534A61A616}" destId="{EF271F48-4993-40F9-963A-7D25A34811B7}" srcOrd="0" destOrd="3" presId="urn:microsoft.com/office/officeart/2005/8/layout/vList5"/>
    <dgm:cxn modelId="{1E8D4024-5EEE-4661-8E16-AEA413303624}" srcId="{A27F6D59-76BC-4C17-A345-287BCE6CAD0B}" destId="{5EEDEC2C-13D2-4A14-8839-ED793A8A8972}" srcOrd="2" destOrd="0" parTransId="{A69DAF47-EFA4-41D9-84AC-4FD4D62F698E}" sibTransId="{A7CDBAE4-7E9C-48EF-B90A-1C2D46A4434C}"/>
    <dgm:cxn modelId="{C24B4371-0EEE-4398-AEEA-8887BBAD782C}" srcId="{8DEC8AF4-EC1E-4309-8484-45EEEB23D596}" destId="{37130B5D-E0DE-4530-9F98-FB7467CC34D0}" srcOrd="0" destOrd="0" parTransId="{C77E32F3-C2ED-4E84-A9D7-9CDF4A6252B6}" sibTransId="{707A41D9-FB7F-4977-830A-F951CD317B79}"/>
    <dgm:cxn modelId="{D219478D-337F-492C-A71A-46972992C065}" srcId="{34C65EC1-4138-4CCF-9023-68352EB7A552}" destId="{CE313801-4AE8-43E4-AE5F-B0B504D1E8C3}" srcOrd="3" destOrd="0" parTransId="{C9DB557F-6C64-4C2F-A195-DD62467BD3DE}" sibTransId="{58605CC2-9E2F-4DE3-9664-EE102CBFFE39}"/>
    <dgm:cxn modelId="{E2824D1E-EBA0-4FF3-B14A-E9304F355391}" type="presOf" srcId="{2347B7D1-B58F-4784-B1C0-951F5B2D2647}" destId="{EF271F48-4993-40F9-963A-7D25A34811B7}" srcOrd="0" destOrd="0" presId="urn:microsoft.com/office/officeart/2005/8/layout/vList5"/>
    <dgm:cxn modelId="{F1EEE0FA-82C2-44CF-97E0-FEE05101F990}" srcId="{34C65EC1-4138-4CCF-9023-68352EB7A552}" destId="{8443D72D-8DB7-4028-99B1-10F9D2F9EF4C}" srcOrd="4" destOrd="0" parTransId="{BC0598A2-718C-4603-85FF-B66FE9777CE1}" sibTransId="{CD363309-D46E-4FD9-B98D-475BB7323F8B}"/>
    <dgm:cxn modelId="{87B7F7AD-4BF3-4C1E-8503-740EF20BE448}" srcId="{CE313801-4AE8-43E4-AE5F-B0B504D1E8C3}" destId="{2347B7D1-B58F-4784-B1C0-951F5B2D2647}" srcOrd="0" destOrd="0" parTransId="{CA2316F6-3823-4A82-96F1-44ECD823EDD8}" sibTransId="{786DCD3E-3576-465F-8814-9C87D7AEC1FF}"/>
    <dgm:cxn modelId="{85C71EE9-8D51-437D-8CEF-D987FE5C45FD}" srcId="{34C65EC1-4138-4CCF-9023-68352EB7A552}" destId="{4967716D-05E6-48DF-9139-D6AB6757F9FC}" srcOrd="5" destOrd="0" parTransId="{1B6448D8-58F5-441E-81C7-061ECE364B45}" sibTransId="{A6670FBD-D167-4E85-870D-F33C2970E4E4}"/>
    <dgm:cxn modelId="{7CB8E7CB-55A8-4B8A-AAB6-37B033FA6022}" type="presOf" srcId="{3DEAFEBA-87E1-4149-A474-0F937DD87AEA}" destId="{E0D8C690-CB9B-465A-8540-DD504E9C57A8}" srcOrd="0" destOrd="1" presId="urn:microsoft.com/office/officeart/2005/8/layout/vList5"/>
    <dgm:cxn modelId="{2FBC5F08-EC1A-40E4-8973-3CF93D2B284E}" type="presParOf" srcId="{F3383DC3-2574-447C-B779-8E24FBDDAEF7}" destId="{4D9C62BD-3CC2-49BA-8240-5606DE112955}" srcOrd="0" destOrd="0" presId="urn:microsoft.com/office/officeart/2005/8/layout/vList5"/>
    <dgm:cxn modelId="{64FADF50-B26B-4BAA-A1AB-3284FCCEA842}" type="presParOf" srcId="{4D9C62BD-3CC2-49BA-8240-5606DE112955}" destId="{8C8CE2DE-92D2-45D3-8BCF-761B3CEABEFF}" srcOrd="0" destOrd="0" presId="urn:microsoft.com/office/officeart/2005/8/layout/vList5"/>
    <dgm:cxn modelId="{20076FB9-6E26-4B83-AF63-3ACE805466DD}" type="presParOf" srcId="{F3383DC3-2574-447C-B779-8E24FBDDAEF7}" destId="{37DB7F35-1C92-4490-B804-59A815F77C07}" srcOrd="1" destOrd="0" presId="urn:microsoft.com/office/officeart/2005/8/layout/vList5"/>
    <dgm:cxn modelId="{712DA51D-673A-4C7D-B0BC-8F91CC81031D}" type="presParOf" srcId="{F3383DC3-2574-447C-B779-8E24FBDDAEF7}" destId="{78E5B45B-A532-4BC0-A207-75D8AC53C346}" srcOrd="2" destOrd="0" presId="urn:microsoft.com/office/officeart/2005/8/layout/vList5"/>
    <dgm:cxn modelId="{446F70FB-5BB0-4CD3-A9E8-8626EC0C44C7}" type="presParOf" srcId="{78E5B45B-A532-4BC0-A207-75D8AC53C346}" destId="{B77CAB57-A158-46B0-B308-DDC5D693F2DE}" srcOrd="0" destOrd="0" presId="urn:microsoft.com/office/officeart/2005/8/layout/vList5"/>
    <dgm:cxn modelId="{709DC752-3B1D-4FE6-96F5-DC72AE701D02}" type="presParOf" srcId="{78E5B45B-A532-4BC0-A207-75D8AC53C346}" destId="{A7D63085-764E-409E-9E46-8BD6A8E48133}" srcOrd="1" destOrd="0" presId="urn:microsoft.com/office/officeart/2005/8/layout/vList5"/>
    <dgm:cxn modelId="{C98F4369-7613-4210-A03B-D3281D68EDF5}" type="presParOf" srcId="{F3383DC3-2574-447C-B779-8E24FBDDAEF7}" destId="{93F28367-65CF-4DE2-9989-F84764688D3B}" srcOrd="3" destOrd="0" presId="urn:microsoft.com/office/officeart/2005/8/layout/vList5"/>
    <dgm:cxn modelId="{76AE9802-EF16-4567-820C-F15123D60C07}" type="presParOf" srcId="{F3383DC3-2574-447C-B779-8E24FBDDAEF7}" destId="{F9BC3822-3580-469A-91FC-0603E116306D}" srcOrd="4" destOrd="0" presId="urn:microsoft.com/office/officeart/2005/8/layout/vList5"/>
    <dgm:cxn modelId="{5717ADD2-89C1-481B-9A03-3E78831CADD9}" type="presParOf" srcId="{F9BC3822-3580-469A-91FC-0603E116306D}" destId="{E72AED96-A94D-4835-8C13-8B4B961FB48E}" srcOrd="0" destOrd="0" presId="urn:microsoft.com/office/officeart/2005/8/layout/vList5"/>
    <dgm:cxn modelId="{EFB4F2C1-5E8B-42C1-AEE7-1F05D2D2D2C2}" type="presParOf" srcId="{F9BC3822-3580-469A-91FC-0603E116306D}" destId="{0877AF58-61DF-4954-9E83-83E2C6A4C407}" srcOrd="1" destOrd="0" presId="urn:microsoft.com/office/officeart/2005/8/layout/vList5"/>
    <dgm:cxn modelId="{D65B7EBE-93AB-4250-91C9-AB38C1BA91DF}" type="presParOf" srcId="{F3383DC3-2574-447C-B779-8E24FBDDAEF7}" destId="{4DA7CD68-DBCC-458A-A507-46343D1B2104}" srcOrd="5" destOrd="0" presId="urn:microsoft.com/office/officeart/2005/8/layout/vList5"/>
    <dgm:cxn modelId="{042FCBD7-3891-4E97-842B-DEA3D509D630}" type="presParOf" srcId="{F3383DC3-2574-447C-B779-8E24FBDDAEF7}" destId="{D1F56A32-3DD1-4B8A-9AA9-1D171369C1C8}" srcOrd="6" destOrd="0" presId="urn:microsoft.com/office/officeart/2005/8/layout/vList5"/>
    <dgm:cxn modelId="{9035F504-1B5D-46E6-9D78-4DD6E39784A8}" type="presParOf" srcId="{D1F56A32-3DD1-4B8A-9AA9-1D171369C1C8}" destId="{2EA1327D-CC79-4E7A-81D8-E6277933AFCA}" srcOrd="0" destOrd="0" presId="urn:microsoft.com/office/officeart/2005/8/layout/vList5"/>
    <dgm:cxn modelId="{04A5F7FB-EF4C-40BD-B896-FFFF5578F679}" type="presParOf" srcId="{D1F56A32-3DD1-4B8A-9AA9-1D171369C1C8}" destId="{EF271F48-4993-40F9-963A-7D25A34811B7}" srcOrd="1" destOrd="0" presId="urn:microsoft.com/office/officeart/2005/8/layout/vList5"/>
    <dgm:cxn modelId="{E68B3978-6258-4016-ACBB-1F4D9D1087FE}" type="presParOf" srcId="{F3383DC3-2574-447C-B779-8E24FBDDAEF7}" destId="{8D326BFF-8AF7-499D-BD37-4C2F5C4B53D6}" srcOrd="7" destOrd="0" presId="urn:microsoft.com/office/officeart/2005/8/layout/vList5"/>
    <dgm:cxn modelId="{EB947275-415F-489A-A280-F70C2F5DEFFF}" type="presParOf" srcId="{F3383DC3-2574-447C-B779-8E24FBDDAEF7}" destId="{8A4C29B1-2B48-4F11-AD97-CFF7935950D3}" srcOrd="8" destOrd="0" presId="urn:microsoft.com/office/officeart/2005/8/layout/vList5"/>
    <dgm:cxn modelId="{6B09F5FC-A91F-496A-BFD1-0529BEC17889}" type="presParOf" srcId="{8A4C29B1-2B48-4F11-AD97-CFF7935950D3}" destId="{F858CA2D-3816-4C05-8DDD-323DD347623E}" srcOrd="0" destOrd="0" presId="urn:microsoft.com/office/officeart/2005/8/layout/vList5"/>
    <dgm:cxn modelId="{1C67161E-8740-467F-9F4A-AE944BCA2D42}" type="presParOf" srcId="{8A4C29B1-2B48-4F11-AD97-CFF7935950D3}" destId="{E0D8C690-CB9B-465A-8540-DD504E9C57A8}" srcOrd="1" destOrd="0" presId="urn:microsoft.com/office/officeart/2005/8/layout/vList5"/>
    <dgm:cxn modelId="{1CE4D788-54FA-4013-8207-0C76FF2A008E}" type="presParOf" srcId="{F3383DC3-2574-447C-B779-8E24FBDDAEF7}" destId="{179203E9-3098-4D6C-8018-E70FE4AE7CE1}" srcOrd="9" destOrd="0" presId="urn:microsoft.com/office/officeart/2005/8/layout/vList5"/>
    <dgm:cxn modelId="{1AFB8482-CA50-4900-9D72-F506634BC8EB}" type="presParOf" srcId="{F3383DC3-2574-447C-B779-8E24FBDDAEF7}" destId="{09F07A63-2CEB-4201-AD93-96C1D7E91904}" srcOrd="10" destOrd="0" presId="urn:microsoft.com/office/officeart/2005/8/layout/vList5"/>
    <dgm:cxn modelId="{6E51A6F5-DD60-42E0-B126-469F194C1542}" type="presParOf" srcId="{09F07A63-2CEB-4201-AD93-96C1D7E91904}" destId="{3E192AE9-7866-45BC-B1BE-088ECDCD2F6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Schedule Impact/Analysis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Analysis Conclusion</a:t>
          </a:r>
          <a:endParaRPr lang="en-US" sz="1200" kern="1200" dirty="0">
            <a:solidFill>
              <a:schemeClr val="accent2"/>
            </a:solidFill>
          </a:endParaRPr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Geothermal System Properties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Geothermal System Properties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Schedule Impact/Analysis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Schedule Impact/Analysis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Life Cycle Analysis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Schedule Impact/Analysis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Life Cycle Analysis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Schedule Impact/Analysis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Life Cycle Analysis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Schedule Impact/Analysis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Life Cycle Analysis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Analysis Conclusion</a:t>
          </a:r>
          <a:endParaRPr lang="en-US" sz="1200" kern="1200" dirty="0">
            <a:solidFill>
              <a:schemeClr val="accent2"/>
            </a:solidFill>
          </a:endParaRPr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Prefabricated System Properties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Prefabricated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FFC000"/>
              </a:solidFill>
            </a:rPr>
            <a:t>Schedule Impact/Analysis</a:t>
          </a:r>
          <a:endParaRPr lang="en-US" sz="1200" kern="1200" dirty="0">
            <a:solidFill>
              <a:srgbClr val="FFC000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Prefabricated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Schedule Impact/Analysis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FFC000"/>
              </a:solidFill>
            </a:rPr>
            <a:t>Constructability Analysis</a:t>
          </a:r>
          <a:endParaRPr lang="en-US" sz="1200" kern="1200" dirty="0">
            <a:solidFill>
              <a:srgbClr val="FFC000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Prefabricated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Schedule Impact/Analysis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Constructability Analysis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FFC000"/>
              </a:solidFill>
            </a:rPr>
            <a:t>Analysis Conclusion</a:t>
          </a:r>
          <a:endParaRPr lang="en-US" sz="1200" kern="1200" dirty="0">
            <a:solidFill>
              <a:srgbClr val="FFC000"/>
            </a:solidFill>
          </a:endParaRPr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FFC000"/>
              </a:solidFill>
            </a:rPr>
            <a:t>Requirements Currently Met</a:t>
          </a:r>
          <a:endParaRPr lang="en-US" sz="1200" kern="1200" dirty="0">
            <a:solidFill>
              <a:srgbClr val="FFC000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Requirements Currently Met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FFC000"/>
              </a:solidFill>
            </a:rPr>
            <a:t>Additional Requirements</a:t>
          </a:r>
          <a:endParaRPr lang="en-US" sz="1200" kern="1200" dirty="0">
            <a:solidFill>
              <a:srgbClr val="FFC000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Requirements Currently Met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Additional Requirements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FFC000"/>
              </a:solidFill>
            </a:rPr>
            <a:t>Estimated Costs of Additional Requirements</a:t>
          </a:r>
          <a:endParaRPr lang="en-US" sz="1200" kern="1200" dirty="0">
            <a:solidFill>
              <a:srgbClr val="FFC000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Requirements Currently Met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Additional Requirements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rgbClr val="FFC000"/>
              </a:solidFill>
            </a:rPr>
            <a:t>Estimated Costs of Additional Requirements</a:t>
          </a:r>
          <a:endParaRPr lang="en-US" sz="1200" kern="1200" dirty="0">
            <a:solidFill>
              <a:srgbClr val="FFC000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Requirements Currently Met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Additional Requirements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Estimated Costs of Additional Requirements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Analysis Conclusion</a:t>
          </a:r>
          <a:endParaRPr lang="en-US" sz="1200" kern="1200" dirty="0">
            <a:solidFill>
              <a:schemeClr val="accent2"/>
            </a:solidFill>
          </a:endParaRPr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Geothermal System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Requirements Currently Met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Additional Requirements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Estimated Costs of Additional Requirements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Analysis Conclusion</a:t>
          </a:r>
          <a:endParaRPr lang="en-US" sz="1200" kern="1200" dirty="0">
            <a:solidFill>
              <a:schemeClr val="tx1"/>
            </a:solidFill>
          </a:endParaRPr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tx1"/>
              </a:solidFill>
            </a:rPr>
            <a:t>Green Roof Properties</a:t>
          </a:r>
          <a:endParaRPr lang="en-US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Green Roof Properties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Green Roof Properties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Structural Impact/Analysis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Structural Impact/Analysis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8CE2DE-92D2-45D3-8BCF-761B3CEABEFF}">
      <dsp:nvSpPr>
        <dsp:cNvPr id="0" name=""/>
        <dsp:cNvSpPr/>
      </dsp:nvSpPr>
      <dsp:spPr>
        <a:xfrm>
          <a:off x="0" y="226"/>
          <a:ext cx="1645920" cy="480112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Introduction</a:t>
          </a:r>
          <a:endParaRPr lang="en-US" sz="1800" kern="1200" dirty="0"/>
        </a:p>
      </dsp:txBody>
      <dsp:txXfrm>
        <a:off x="0" y="226"/>
        <a:ext cx="1645920" cy="480112"/>
      </dsp:txXfrm>
    </dsp:sp>
    <dsp:sp modelId="{A7D63085-764E-409E-9E46-8BD6A8E48133}">
      <dsp:nvSpPr>
        <dsp:cNvPr id="0" name=""/>
        <dsp:cNvSpPr/>
      </dsp:nvSpPr>
      <dsp:spPr>
        <a:xfrm rot="5400000">
          <a:off x="2483584" y="-303511"/>
          <a:ext cx="1238612" cy="29203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Green Roof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Structural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>
              <a:solidFill>
                <a:schemeClr val="accent2"/>
              </a:solidFill>
            </a:rPr>
            <a:t>Constructability Analysis</a:t>
          </a:r>
          <a:endParaRPr lang="en-US" sz="1200" kern="1200" dirty="0">
            <a:solidFill>
              <a:schemeClr val="accent2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483584" y="-303511"/>
        <a:ext cx="1238612" cy="2920367"/>
      </dsp:txXfrm>
    </dsp:sp>
    <dsp:sp modelId="{B77CAB57-A158-46B0-B308-DDC5D693F2DE}">
      <dsp:nvSpPr>
        <dsp:cNvPr id="0" name=""/>
        <dsp:cNvSpPr/>
      </dsp:nvSpPr>
      <dsp:spPr>
        <a:xfrm>
          <a:off x="0" y="586400"/>
          <a:ext cx="1642706" cy="114054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1: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 Roof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586400"/>
        <a:ext cx="1642706" cy="1140544"/>
      </dsp:txXfrm>
    </dsp:sp>
    <dsp:sp modelId="{0877AF58-61DF-4954-9E83-83E2C6A4C407}">
      <dsp:nvSpPr>
        <dsp:cNvPr id="0" name=""/>
        <dsp:cNvSpPr/>
      </dsp:nvSpPr>
      <dsp:spPr>
        <a:xfrm rot="5400000">
          <a:off x="2652742" y="940238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Geothermal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Life Cycle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940238"/>
        <a:ext cx="912435" cy="2926080"/>
      </dsp:txXfrm>
    </dsp:sp>
    <dsp:sp modelId="{E72AED96-A94D-4835-8C13-8B4B961FB48E}">
      <dsp:nvSpPr>
        <dsp:cNvPr id="0" name=""/>
        <dsp:cNvSpPr/>
      </dsp:nvSpPr>
      <dsp:spPr>
        <a:xfrm>
          <a:off x="0" y="1843066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2: Geothermal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(Breath Topic)</a:t>
          </a:r>
          <a:endParaRPr lang="en-US" sz="1800" kern="1200" dirty="0"/>
        </a:p>
      </dsp:txBody>
      <dsp:txXfrm>
        <a:off x="0" y="1843066"/>
        <a:ext cx="1645920" cy="1140544"/>
      </dsp:txXfrm>
    </dsp:sp>
    <dsp:sp modelId="{EF271F48-4993-40F9-963A-7D25A34811B7}">
      <dsp:nvSpPr>
        <dsp:cNvPr id="0" name=""/>
        <dsp:cNvSpPr/>
      </dsp:nvSpPr>
      <dsp:spPr>
        <a:xfrm rot="5400000">
          <a:off x="2652742" y="2137810"/>
          <a:ext cx="912435" cy="29260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Prefabricated System Properties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Schedule Impact/Analysis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Constructability Analysis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652742" y="2137810"/>
        <a:ext cx="912435" cy="2926080"/>
      </dsp:txXfrm>
    </dsp:sp>
    <dsp:sp modelId="{2EA1327D-CC79-4E7A-81D8-E6277933AFCA}">
      <dsp:nvSpPr>
        <dsp:cNvPr id="0" name=""/>
        <dsp:cNvSpPr/>
      </dsp:nvSpPr>
      <dsp:spPr>
        <a:xfrm>
          <a:off x="0" y="3030577"/>
          <a:ext cx="1645920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3: Prefabrication</a:t>
          </a:r>
          <a:endParaRPr lang="en-US" sz="1800" kern="1200" dirty="0"/>
        </a:p>
      </dsp:txBody>
      <dsp:txXfrm>
        <a:off x="0" y="3030577"/>
        <a:ext cx="1645920" cy="1140544"/>
      </dsp:txXfrm>
    </dsp:sp>
    <dsp:sp modelId="{E0D8C690-CB9B-465A-8540-DD504E9C57A8}">
      <dsp:nvSpPr>
        <dsp:cNvPr id="0" name=""/>
        <dsp:cNvSpPr/>
      </dsp:nvSpPr>
      <dsp:spPr>
        <a:xfrm rot="5400000">
          <a:off x="2524278" y="3348183"/>
          <a:ext cx="1163291" cy="29232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Requirements Currently Met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Estimated Costs of Additional Requirements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Analysis Conclusion</a:t>
          </a:r>
          <a:endParaRPr lang="en-US" sz="1200" kern="1200" dirty="0"/>
        </a:p>
      </dsp:txBody>
      <dsp:txXfrm rot="5400000">
        <a:off x="2524278" y="3348183"/>
        <a:ext cx="1163291" cy="2923222"/>
      </dsp:txXfrm>
    </dsp:sp>
    <dsp:sp modelId="{F858CA2D-3816-4C05-8DDD-323DD347623E}">
      <dsp:nvSpPr>
        <dsp:cNvPr id="0" name=""/>
        <dsp:cNvSpPr/>
      </dsp:nvSpPr>
      <dsp:spPr>
        <a:xfrm>
          <a:off x="0" y="4239523"/>
          <a:ext cx="1644312" cy="11405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Analysis 4: LEED Certification</a:t>
          </a:r>
          <a:endParaRPr lang="en-US" sz="1800" kern="1200" dirty="0"/>
        </a:p>
      </dsp:txBody>
      <dsp:txXfrm>
        <a:off x="0" y="4239523"/>
        <a:ext cx="1644312" cy="1140544"/>
      </dsp:txXfrm>
    </dsp:sp>
    <dsp:sp modelId="{3E192AE9-7866-45BC-B1BE-088ECDCD2F60}">
      <dsp:nvSpPr>
        <dsp:cNvPr id="0" name=""/>
        <dsp:cNvSpPr/>
      </dsp:nvSpPr>
      <dsp:spPr>
        <a:xfrm>
          <a:off x="0" y="5448468"/>
          <a:ext cx="1645920" cy="494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Conclusion</a:t>
          </a:r>
          <a:endParaRPr lang="en-US" sz="1800" kern="1200" dirty="0"/>
        </a:p>
      </dsp:txBody>
      <dsp:txXfrm>
        <a:off x="0" y="5448468"/>
        <a:ext cx="1645920" cy="494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6935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AB8CF8B-6941-433B-BCBB-059D83051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/>
          <p:nvPr/>
        </p:nvSpPr>
        <p:spPr>
          <a:xfrm>
            <a:off x="2764299" y="1413802"/>
            <a:ext cx="63093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Oval 8"/>
          <p:cNvSpPr/>
          <p:nvPr/>
        </p:nvSpPr>
        <p:spPr>
          <a:xfrm>
            <a:off x="3471863" y="1344613"/>
            <a:ext cx="19208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297680" y="359898"/>
            <a:ext cx="222199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4297680" y="1850064"/>
            <a:ext cx="222199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733EA0-ED20-4A90-882A-93612F40A938}" type="datetimeFigureOut">
              <a:rPr lang="en-US"/>
              <a:pPr>
                <a:defRPr/>
              </a:pPr>
              <a:t>4/13/2010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A90763-E9E4-4B9B-811A-E88FC211A865}" type="slidenum">
              <a:rPr lang="en-US"/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B335933-C6DF-4AAB-B01E-C27F214BD48A}" type="datetimeFigureOut">
              <a:rPr lang="en-US"/>
              <a:pPr>
                <a:defRPr/>
              </a:pPr>
              <a:t>4/13/2010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6CF8C28-1F63-4052-B726-195DFCF98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574000" y="274640"/>
            <a:ext cx="54864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0" y="274641"/>
            <a:ext cx="16687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9ED8F3-D535-4B5B-9403-D3FE24D7FAEC}" type="datetimeFigureOut">
              <a:rPr lang="en-US"/>
              <a:pPr>
                <a:defRPr/>
              </a:pPr>
              <a:t>4/13/2010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955FDCB-D95A-4E77-8C97-2C7E4CD65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B39860-FD7D-497E-99A7-6B0A0A7130C6}" type="datetimeFigureOut">
              <a:rPr lang="en-US"/>
              <a:pPr>
                <a:defRPr/>
              </a:pPr>
              <a:t>4/13/2010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457F21-D9FC-4986-901A-8F2390A88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48475" y="0"/>
            <a:ext cx="2057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 bwMode="invGray">
          <a:xfrm>
            <a:off x="6858000" y="0"/>
            <a:ext cx="228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Oval 7"/>
          <p:cNvSpPr/>
          <p:nvPr/>
        </p:nvSpPr>
        <p:spPr>
          <a:xfrm>
            <a:off x="6516963" y="2814656"/>
            <a:ext cx="63093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Oval 8"/>
          <p:cNvSpPr/>
          <p:nvPr/>
        </p:nvSpPr>
        <p:spPr>
          <a:xfrm>
            <a:off x="7224713" y="2746375"/>
            <a:ext cx="19208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5176" y="2600325"/>
            <a:ext cx="19202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5176" y="1066800"/>
            <a:ext cx="19202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0EF06C-8DA9-4ABD-B180-1238F4DAD855}" type="datetimeFigureOut">
              <a:rPr lang="en-US"/>
              <a:pPr>
                <a:defRPr/>
              </a:pPr>
              <a:t>4/13/2010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9215DC-99CD-447B-9F86-C67AEAC39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824" y="274320"/>
            <a:ext cx="2249424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06824" y="1524000"/>
            <a:ext cx="10972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28264" y="1524000"/>
            <a:ext cx="10972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16A1BB6-A41C-4611-9EFD-CAE0F89DE32D}" type="datetimeFigureOut">
              <a:rPr lang="en-US"/>
              <a:pPr>
                <a:defRPr/>
              </a:pPr>
              <a:t>4/13/2010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9F63FB-309B-412D-9A64-476E31095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160336"/>
            <a:ext cx="24688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28278"/>
            <a:ext cx="120700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990320" y="328278"/>
            <a:ext cx="120700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371600" y="969336"/>
            <a:ext cx="120700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90320" y="969336"/>
            <a:ext cx="120700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B947900-D0F5-4104-8EA1-D0150D9E6B18}" type="datetimeFigureOut">
              <a:rPr lang="en-US"/>
              <a:pPr>
                <a:defRPr/>
              </a:pPr>
              <a:t>4/13/2010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87D3FF-C3E5-4CF2-A459-67E6CC88E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824" y="274320"/>
            <a:ext cx="2249424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75951BF-1089-43E6-9DE2-E5ED690A110D}" type="datetimeFigureOut">
              <a:rPr lang="en-US"/>
              <a:pPr>
                <a:defRPr/>
              </a:pPr>
              <a:t>4/13/2010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7B3137-89C5-4E24-ADF4-EBE9C19C0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044825" y="0"/>
            <a:ext cx="24387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Rectangle 5"/>
          <p:cNvSpPr/>
          <p:nvPr/>
        </p:nvSpPr>
        <p:spPr bwMode="invGray">
          <a:xfrm>
            <a:off x="3044825" y="0"/>
            <a:ext cx="2190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BCCF4D-CDA1-4917-A19D-E2C0B8FA05C6}" type="datetimeFigureOut">
              <a:rPr lang="en-US"/>
              <a:pPr>
                <a:defRPr/>
              </a:pPr>
              <a:t>4/13/2010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AB98564-25C6-4B73-B812-EA3CF138F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6778"/>
            <a:ext cx="1143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71600" y="1406964"/>
            <a:ext cx="1143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600" y="2133601"/>
            <a:ext cx="24460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DB7332-E745-4757-830A-22981C3DA751}" type="datetimeFigureOut">
              <a:rPr lang="en-US"/>
              <a:pPr>
                <a:defRPr/>
              </a:pPr>
              <a:t>4/13/2010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A8905B-A759-4F7B-B1D7-D530B0E86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286000" y="1066800"/>
            <a:ext cx="1371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8"/>
          <p:cNvSpPr/>
          <p:nvPr/>
        </p:nvSpPr>
        <p:spPr>
          <a:xfrm rot="19468671">
            <a:off x="1190625" y="954088"/>
            <a:ext cx="2057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Flowchart: Process 9"/>
          <p:cNvSpPr/>
          <p:nvPr/>
        </p:nvSpPr>
        <p:spPr>
          <a:xfrm rot="2103354" flipH="1">
            <a:off x="15011400" y="936625"/>
            <a:ext cx="1947863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0688" y="1066800"/>
            <a:ext cx="8229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1143004"/>
            <a:ext cx="13258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4600" y="4800600"/>
            <a:ext cx="13258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5F9F7DC-4A66-4366-98B3-611D92961D45}" type="datetimeFigureOut">
              <a:rPr lang="en-US"/>
              <a:pPr>
                <a:defRPr/>
              </a:pPr>
              <a:t>4/13/2010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200"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1ABD33D-9748-4E52-B3A6-E0B4DACD8B55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2447925" y="-815975"/>
            <a:ext cx="4916488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6413" y="20638"/>
            <a:ext cx="5106987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548645" y="1055077"/>
            <a:ext cx="3377151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38475" y="0"/>
            <a:ext cx="243935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306888" y="274638"/>
            <a:ext cx="22494875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306888" y="1447800"/>
            <a:ext cx="224948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10744200" y="6305550"/>
            <a:ext cx="6400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8BC9B390-CD3C-4924-87BE-FEDDD4ABD7FE}" type="datetimeFigureOut">
              <a:rPr lang="en-US"/>
              <a:pPr>
                <a:defRPr/>
              </a:pPr>
              <a:t>4/13/2010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7145000" y="6305550"/>
            <a:ext cx="8686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000" dirty="0">
                <a:solidFill>
                  <a:schemeClr val="tx1"/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25841325" y="6305550"/>
            <a:ext cx="1371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ADC2D24D-C530-45C1-B288-E264407CA412}" type="slidenum">
              <a:rPr lang="en-US"/>
              <a:pPr>
                <a:defRPr/>
              </a:pPr>
              <a:t>‹#›</a:t>
            </a:fld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3044825" y="0"/>
            <a:ext cx="2190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10.xml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10" Type="http://schemas.openxmlformats.org/officeDocument/2006/relationships/image" Target="../media/image18.jpeg"/><Relationship Id="rId4" Type="http://schemas.openxmlformats.org/officeDocument/2006/relationships/diagramData" Target="../diagrams/data18.xml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Relationship Id="rId9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10" Type="http://schemas.openxmlformats.org/officeDocument/2006/relationships/image" Target="../media/image21.jpeg"/><Relationship Id="rId4" Type="http://schemas.openxmlformats.org/officeDocument/2006/relationships/diagramData" Target="../diagrams/data22.xml"/><Relationship Id="rId9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Relationship Id="rId9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Relationship Id="rId9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7.jpeg"/><Relationship Id="rId4" Type="http://schemas.openxmlformats.org/officeDocument/2006/relationships/diagramData" Target="../diagrams/data2.xml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0.xml"/><Relationship Id="rId5" Type="http://schemas.openxmlformats.org/officeDocument/2006/relationships/diagramLayout" Target="../diagrams/layout30.xml"/><Relationship Id="rId4" Type="http://schemas.openxmlformats.org/officeDocument/2006/relationships/diagramData" Target="../diagrams/data30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1.xml"/><Relationship Id="rId5" Type="http://schemas.openxmlformats.org/officeDocument/2006/relationships/diagramLayout" Target="../diagrams/layout31.xml"/><Relationship Id="rId4" Type="http://schemas.openxmlformats.org/officeDocument/2006/relationships/diagramData" Target="../diagrams/data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7.jpeg"/><Relationship Id="rId4" Type="http://schemas.openxmlformats.org/officeDocument/2006/relationships/diagramData" Target="../diagrams/data3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7.jpeg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9.jpeg"/><Relationship Id="rId4" Type="http://schemas.openxmlformats.org/officeDocument/2006/relationships/diagramData" Target="../diagrams/data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11.jpeg"/><Relationship Id="rId4" Type="http://schemas.openxmlformats.org/officeDocument/2006/relationships/diagramData" Target="../diagrams/data6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9.jpeg"/><Relationship Id="rId4" Type="http://schemas.openxmlformats.org/officeDocument/2006/relationships/diagramData" Target="../diagrams/data7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388" name="Picture 3" descr="Render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1200" y="1676400"/>
            <a:ext cx="82867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220200" y="609600"/>
            <a:ext cx="909345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Pershing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Hill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Elementary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School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271697" y="4343400"/>
            <a:ext cx="4990469" cy="16858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Mitchell </a:t>
            </a:r>
            <a:r>
              <a:rPr lang="en-US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Reiners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AE Senior Thesis 2010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Construction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2227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2229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2231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2232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2233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2234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237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43672" y="304800"/>
            <a:ext cx="624651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1: Green Roof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420600" y="1219200"/>
            <a:ext cx="2526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Constructability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820400" y="1828800"/>
            <a:ext cx="5791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Coordination with structural steel contractor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Coordination with mechanical contractor 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19" name="Picture 18" descr="M3.2.jpg"/>
          <p:cNvPicPr>
            <a:picLocks noChangeAspect="1"/>
          </p:cNvPicPr>
          <p:nvPr/>
        </p:nvPicPr>
        <p:blipFill>
          <a:blip r:embed="rId9" cstate="print"/>
          <a:srcRect l="4889" t="47518" r="67343" b="33333"/>
          <a:stretch>
            <a:fillRect/>
          </a:stretch>
        </p:blipFill>
        <p:spPr>
          <a:xfrm rot="16200000">
            <a:off x="11749614" y="2956986"/>
            <a:ext cx="3551771" cy="3428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43672" y="304800"/>
            <a:ext cx="624651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1: Green Roof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337244" y="1219200"/>
            <a:ext cx="2800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Schedule Impacts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1828800"/>
            <a:ext cx="7467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No increase to final project completion date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9 additional work days to roofing contractor’s schedule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 l="3960" t="27675" r="59172" b="42886"/>
          <a:stretch>
            <a:fillRect/>
          </a:stretch>
        </p:blipFill>
        <p:spPr bwMode="auto">
          <a:xfrm>
            <a:off x="10210800" y="2971800"/>
            <a:ext cx="348155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 l="3027" t="27560" r="59709" b="30974"/>
          <a:stretch>
            <a:fillRect/>
          </a:stretch>
        </p:blipFill>
        <p:spPr bwMode="auto">
          <a:xfrm>
            <a:off x="14020800" y="2971800"/>
            <a:ext cx="3505200" cy="307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3106400" y="4953000"/>
            <a:ext cx="609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6992600" y="5867400"/>
            <a:ext cx="609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43672" y="304800"/>
            <a:ext cx="624651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1: Green Roof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125200" y="1066800"/>
            <a:ext cx="3209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Analysis Conclusion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1600200"/>
            <a:ext cx="7467600" cy="734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Additional impervious area in the new building will contribute to an increase in rainwater runoff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Equalizing the amount of runoff from the new building and existing structures would require a green roof with 11.5 inches of growing media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An intensive green roof would require the existing structural members be resized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 green roof would result in an increased need for coordination between contractors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 green roof would result in an increased schedule duration for the roofing contractor. 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89154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53906" y="304800"/>
            <a:ext cx="64260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2: Geothermal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87200" y="1295400"/>
            <a:ext cx="3691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Introduction to Analysis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2057401"/>
            <a:ext cx="7467600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More geothermal systems being implemented in schools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Government incentives for alternative energy sources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LEED points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Significant upfront costs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53906" y="304800"/>
            <a:ext cx="64260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2: Geothermal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0" y="1371600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System Properties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2286000"/>
            <a:ext cx="7467600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Adequacy of water and water temperature not tested for site; water quality can change over time</a:t>
            </a:r>
          </a:p>
          <a:p>
            <a:pPr algn="ctr"/>
            <a:r>
              <a:rPr lang="en-US" dirty="0" smtClean="0"/>
              <a:t>↓</a:t>
            </a:r>
          </a:p>
          <a:p>
            <a:pPr algn="ctr"/>
            <a:r>
              <a:rPr lang="en-US" dirty="0" smtClean="0"/>
              <a:t>Direct expansion system (closed loop)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>
              <a:buFont typeface="Arial" pitchFamily="34" charset="0"/>
              <a:buChar char="•"/>
            </a:pPr>
            <a:r>
              <a:rPr lang="en-US" dirty="0" err="1" smtClean="0"/>
              <a:t>Monovalent</a:t>
            </a:r>
            <a:r>
              <a:rPr lang="en-US" dirty="0" smtClean="0"/>
              <a:t> System</a:t>
            </a:r>
          </a:p>
          <a:p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53906" y="304800"/>
            <a:ext cx="64260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2: Geothermal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68200" y="1066800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System Properties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4859000" y="3795623"/>
            <a:ext cx="2514600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/>
              <a:t>X 27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0210800" y="2347823"/>
            <a:ext cx="4759325" cy="41148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0439400" y="6234023"/>
            <a:ext cx="3505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Image courtesy of Foreman University</a:t>
            </a:r>
            <a:endParaRPr lang="en-US" sz="800" dirty="0"/>
          </a:p>
        </p:txBody>
      </p:sp>
      <p:sp>
        <p:nvSpPr>
          <p:cNvPr id="21" name="Rectangle 20"/>
          <p:cNvSpPr/>
          <p:nvPr/>
        </p:nvSpPr>
        <p:spPr>
          <a:xfrm>
            <a:off x="9829800" y="1828800"/>
            <a:ext cx="79784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dirty="0" smtClean="0"/>
              <a:t>237,481 BTU/Hr needed to heat the building during the winter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53906" y="304800"/>
            <a:ext cx="64260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2: Geothermal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398047" y="1066800"/>
            <a:ext cx="2629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Schedule Impact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0210800" y="1905000"/>
            <a:ext cx="3124200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u="sng" dirty="0" smtClean="0"/>
              <a:t>Increased Time:</a:t>
            </a:r>
          </a:p>
          <a:p>
            <a:endParaRPr lang="en-US" u="sng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Installing Equipment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Additional Excavation</a:t>
            </a:r>
          </a:p>
          <a:p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13639800" y="1905000"/>
            <a:ext cx="3581400" cy="770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u="sng" dirty="0" smtClean="0"/>
              <a:t>Offset by:</a:t>
            </a:r>
          </a:p>
          <a:p>
            <a:endParaRPr lang="en-US" u="sng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Additional Crews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Overlapping excavation and instillation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Acceleration of drywall instillation (critical path activity later in construction)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53906" y="304800"/>
            <a:ext cx="64260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2: Geothermal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873693" y="1066800"/>
            <a:ext cx="5677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Schedule Impact / Life Cycle Analysis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0058400" y="1905000"/>
            <a:ext cx="8001000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Additional Construction Time → Additional General Conditions</a:t>
            </a:r>
          </a:p>
          <a:p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0668000" y="2590800"/>
          <a:ext cx="6172200" cy="2891790"/>
        </p:xfrm>
        <a:graphic>
          <a:graphicData uri="http://schemas.openxmlformats.org/drawingml/2006/table">
            <a:tbl>
              <a:tblPr/>
              <a:tblGrid>
                <a:gridCol w="1473200"/>
                <a:gridCol w="1397000"/>
                <a:gridCol w="1003300"/>
                <a:gridCol w="800100"/>
                <a:gridCol w="787400"/>
                <a:gridCol w="711200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Cost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Quantity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Unit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Staffing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Project Manager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2975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week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$5,950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Superintendent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2750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week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$5,500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Assistant Super.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2475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week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$4,950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Project Engineer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week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$3,600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Clerk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week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$1,180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CM Fee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4.6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 of Project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$31,683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Temporary Utilities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Trailer Rental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month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$155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Field Office Expenses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Office Equipment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month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$86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Office Supplies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month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$47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Telephone bill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month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$44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Lights and HVAC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month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$83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Estimated Cost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$53,277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Location Factor 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 Cost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$49,548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25" name="Straight Connector 24"/>
          <p:cNvCxnSpPr/>
          <p:nvPr/>
        </p:nvCxnSpPr>
        <p:spPr>
          <a:xfrm>
            <a:off x="10668000" y="5486400"/>
            <a:ext cx="6172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154400" y="5105400"/>
            <a:ext cx="685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0678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53906" y="304800"/>
            <a:ext cx="64260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2: Geothermal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23422" y="1066800"/>
            <a:ext cx="2978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Life Cycle Analysis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287000" y="1905000"/>
            <a:ext cx="3733800" cy="770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u="sng" dirty="0" smtClean="0"/>
              <a:t>Upfront Costs:</a:t>
            </a:r>
          </a:p>
          <a:p>
            <a:endParaRPr lang="en-US" u="sng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Additional General Conditions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Additional Excavation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Additional Costs of system components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Total upfront cost $736,023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MD tax Incentives approx. $10,000</a:t>
            </a:r>
          </a:p>
          <a:p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3639800" y="1905000"/>
            <a:ext cx="3581400" cy="66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u="sng" dirty="0" smtClean="0"/>
              <a:t>Lifecycle Savings:</a:t>
            </a:r>
          </a:p>
          <a:p>
            <a:endParaRPr lang="en-US" u="sng" dirty="0" smtClean="0"/>
          </a:p>
          <a:p>
            <a:pPr algn="ctr"/>
            <a:r>
              <a:rPr lang="en-US" dirty="0" smtClean="0"/>
              <a:t>Energy saved by geothermal system</a:t>
            </a:r>
          </a:p>
          <a:p>
            <a:pPr algn="ctr"/>
            <a:r>
              <a:rPr lang="en-US" dirty="0" smtClean="0"/>
              <a:t>- </a:t>
            </a:r>
          </a:p>
          <a:p>
            <a:pPr algn="ctr"/>
            <a:r>
              <a:rPr lang="en-US" dirty="0" smtClean="0"/>
              <a:t>Energy used by geothermal system</a:t>
            </a:r>
          </a:p>
          <a:p>
            <a:pPr algn="ctr"/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0678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53906" y="304800"/>
            <a:ext cx="64260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2: Geothermal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23422" y="1066800"/>
            <a:ext cx="2978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Life Cycle Analysis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2" name="Picture 21" descr="Life Cycle Analysiis-corrected_Page_1.jpg"/>
          <p:cNvPicPr>
            <a:picLocks noChangeAspect="1"/>
          </p:cNvPicPr>
          <p:nvPr/>
        </p:nvPicPr>
        <p:blipFill>
          <a:blip r:embed="rId9" cstate="print"/>
          <a:srcRect l="6212" t="7778" r="6212" b="70000"/>
          <a:stretch>
            <a:fillRect/>
          </a:stretch>
        </p:blipFill>
        <p:spPr>
          <a:xfrm>
            <a:off x="10210800" y="1676400"/>
            <a:ext cx="7772400" cy="1524000"/>
          </a:xfrm>
          <a:prstGeom prst="rect">
            <a:avLst/>
          </a:prstGeom>
        </p:spPr>
      </p:pic>
      <p:pic>
        <p:nvPicPr>
          <p:cNvPr id="25" name="Picture 24" descr="Life Cycle Analysiis-corrected_Page_2.jpg"/>
          <p:cNvPicPr>
            <a:picLocks noChangeAspect="1"/>
          </p:cNvPicPr>
          <p:nvPr/>
        </p:nvPicPr>
        <p:blipFill>
          <a:blip r:embed="rId10" cstate="print"/>
          <a:srcRect l="5354" t="32222" r="6212" b="47778"/>
          <a:stretch>
            <a:fillRect/>
          </a:stretch>
        </p:blipFill>
        <p:spPr>
          <a:xfrm>
            <a:off x="10134600" y="3429000"/>
            <a:ext cx="7848600" cy="13716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91800" y="5181600"/>
            <a:ext cx="647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dirty="0" smtClean="0"/>
              <a:t>Internal Rate of Return = 1.68% (1.71% w/ tax incentives) </a:t>
            </a:r>
          </a:p>
          <a:p>
            <a:pPr algn="ctr"/>
            <a:r>
              <a:rPr lang="en-US" dirty="0" smtClean="0"/>
              <a:t>With 3% inflation rate PV= -271,412.27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7410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17417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42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20200" y="304800"/>
            <a:ext cx="909345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Pershing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Hill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Elementary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School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7425" name="Picture 13" descr="Location.jpg"/>
          <p:cNvPicPr>
            <a:picLocks noChangeAspect="1"/>
          </p:cNvPicPr>
          <p:nvPr/>
        </p:nvPicPr>
        <p:blipFill>
          <a:blip r:embed="rId9" cstate="print"/>
          <a:srcRect l="9740" t="13335" r="14053" b="28889"/>
          <a:stretch>
            <a:fillRect/>
          </a:stretch>
        </p:blipFill>
        <p:spPr bwMode="auto">
          <a:xfrm>
            <a:off x="14173200" y="2667000"/>
            <a:ext cx="38830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9829800" y="1219200"/>
            <a:ext cx="5815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Project Team and Building Information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7418" name="TextBox 12"/>
          <p:cNvSpPr txBox="1">
            <a:spLocks noChangeArrowheads="1"/>
          </p:cNvSpPr>
          <p:nvPr/>
        </p:nvSpPr>
        <p:spPr bwMode="auto">
          <a:xfrm>
            <a:off x="9906000" y="1600200"/>
            <a:ext cx="57150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Owner: Anne Arundel County Public Schools</a:t>
            </a:r>
          </a:p>
          <a:p>
            <a:r>
              <a:rPr lang="en-US" dirty="0"/>
              <a:t>Tenant: Pershing Hill Elementary School</a:t>
            </a:r>
          </a:p>
          <a:p>
            <a:r>
              <a:rPr lang="en-US" dirty="0"/>
              <a:t>Architect: Grimm and Parker Associates</a:t>
            </a:r>
          </a:p>
          <a:p>
            <a:r>
              <a:rPr lang="en-US" dirty="0"/>
              <a:t>Construction Manager: Jacobs</a:t>
            </a:r>
          </a:p>
          <a:p>
            <a:r>
              <a:rPr lang="en-US" dirty="0"/>
              <a:t>Construction Costs: $</a:t>
            </a:r>
            <a:r>
              <a:rPr lang="en-US" dirty="0" smtClean="0"/>
              <a:t>13.3 million</a:t>
            </a:r>
          </a:p>
          <a:p>
            <a:r>
              <a:rPr lang="en-US" dirty="0" smtClean="0"/>
              <a:t>Total Costs to Owner: $15.1 million</a:t>
            </a:r>
            <a:endParaRPr lang="en-US" dirty="0"/>
          </a:p>
          <a:p>
            <a:r>
              <a:rPr lang="en-US" dirty="0"/>
              <a:t>Estimated Completion: Feb. 2011</a:t>
            </a:r>
          </a:p>
          <a:p>
            <a:r>
              <a:rPr lang="en-US" dirty="0"/>
              <a:t>Total size</a:t>
            </a:r>
            <a:r>
              <a:rPr lang="en-US" dirty="0" smtClean="0"/>
              <a:t>: 87,160 </a:t>
            </a:r>
            <a:r>
              <a:rPr lang="en-US" dirty="0" err="1"/>
              <a:t>sqft</a:t>
            </a:r>
            <a:endParaRPr lang="en-US" dirty="0"/>
          </a:p>
          <a:p>
            <a:r>
              <a:rPr lang="en-US" dirty="0"/>
              <a:t>Delivery Method: Multiple prime </a:t>
            </a:r>
          </a:p>
          <a:p>
            <a:r>
              <a:rPr lang="en-US" dirty="0"/>
              <a:t>with 15 prime contractors</a:t>
            </a:r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Project site lies entirely within a</a:t>
            </a:r>
          </a:p>
          <a:p>
            <a:r>
              <a:rPr lang="en-US" dirty="0"/>
              <a:t> US Army Base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53906" y="304800"/>
            <a:ext cx="64260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2: Geothermal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107912" y="1066800"/>
            <a:ext cx="3209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Analysis Conclusion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9400" y="1752600"/>
            <a:ext cx="7391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Geothermal system will add between 10 and 31 workdays to project schedule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Schedule impacts will result in additional general conditions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Internal rate of return less than 2%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86106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19501" y="304800"/>
            <a:ext cx="749487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3: Prefabrication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87200" y="1295400"/>
            <a:ext cx="3691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Introduction to Analysis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2057401"/>
            <a:ext cx="7467600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Higher Quality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Reduced on-site construction time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Eliminates need for cold-weather construction practices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Eliminates need for scaffolding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Requires crane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86106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19501" y="304800"/>
            <a:ext cx="749487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3: Prefabrication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88660" y="1295400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System Properties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9906000" y="2025908"/>
            <a:ext cx="7467600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Panels constructed using hand-laying method</a:t>
            </a:r>
          </a:p>
          <a:p>
            <a:pPr algn="ctr">
              <a:spcBef>
                <a:spcPct val="50000"/>
              </a:spcBef>
            </a:pPr>
            <a:r>
              <a:rPr lang="en-US" dirty="0" smtClean="0"/>
              <a:t>↓</a:t>
            </a:r>
          </a:p>
          <a:p>
            <a:pPr algn="ctr">
              <a:spcBef>
                <a:spcPct val="50000"/>
              </a:spcBef>
            </a:pPr>
            <a:r>
              <a:rPr lang="en-US" dirty="0" smtClean="0"/>
              <a:t>Masonry contractor’s regular workforce can serve </a:t>
            </a:r>
          </a:p>
          <a:p>
            <a:pPr algn="ctr">
              <a:spcBef>
                <a:spcPct val="50000"/>
              </a:spcBef>
            </a:pPr>
            <a:r>
              <a:rPr lang="en-US" dirty="0" smtClean="0"/>
              <a:t>as off-site prefabricator</a:t>
            </a:r>
          </a:p>
          <a:p>
            <a:pPr algn="ctr">
              <a:spcBef>
                <a:spcPct val="50000"/>
              </a:spcBef>
            </a:pPr>
            <a:endParaRPr lang="en-US" dirty="0" smtClean="0"/>
          </a:p>
          <a:p>
            <a:pPr algn="ctr"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Casting method not appropriate for this project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19" name="Picture 18" descr="A-4.5 WALL SECTIONS.jpg"/>
          <p:cNvPicPr>
            <a:picLocks noChangeAspect="1"/>
          </p:cNvPicPr>
          <p:nvPr/>
        </p:nvPicPr>
        <p:blipFill>
          <a:blip r:embed="rId9" cstate="print"/>
          <a:srcRect l="27210" t="17360" r="53038" b="78858"/>
          <a:stretch>
            <a:fillRect/>
          </a:stretch>
        </p:blipFill>
        <p:spPr>
          <a:xfrm rot="5400000">
            <a:off x="15335804" y="3485595"/>
            <a:ext cx="4075591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19501" y="304800"/>
            <a:ext cx="749487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3: Prefabrication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73000" y="990600"/>
            <a:ext cx="2800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Schedule Impacts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96600" y="1524000"/>
            <a:ext cx="6324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Increased daily output from 240 </a:t>
            </a:r>
            <a:r>
              <a:rPr lang="en-US" dirty="0" err="1" smtClean="0"/>
              <a:t>sqft</a:t>
            </a:r>
            <a:r>
              <a:rPr lang="en-US" dirty="0" smtClean="0"/>
              <a:t>/day to 500 </a:t>
            </a:r>
            <a:r>
              <a:rPr lang="en-US" dirty="0" err="1" smtClean="0"/>
              <a:t>sqft</a:t>
            </a:r>
            <a:r>
              <a:rPr lang="en-US" dirty="0" smtClean="0"/>
              <a:t>/day</a:t>
            </a:r>
          </a:p>
          <a:p>
            <a:pPr algn="ctr"/>
            <a:r>
              <a:rPr lang="en-US" dirty="0" smtClean="0"/>
              <a:t>↓</a:t>
            </a:r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Moves end date for masonry activities from July 21 to July 2</a:t>
            </a:r>
          </a:p>
          <a:p>
            <a:pPr algn="ctr">
              <a:buFont typeface="Arial" pitchFamily="34" charset="0"/>
              <a:buChar char="•"/>
            </a:pPr>
            <a:endParaRPr lang="en-US" dirty="0" smtClean="0"/>
          </a:p>
          <a:p>
            <a:pPr algn="ctr">
              <a:buFont typeface="Arial" pitchFamily="34" charset="0"/>
              <a:buChar char="•"/>
            </a:pPr>
            <a:endParaRPr lang="en-US" dirty="0" smtClean="0"/>
          </a:p>
          <a:p>
            <a:pPr algn="ctr">
              <a:buFont typeface="Arial" pitchFamily="34" charset="0"/>
              <a:buChar char="•"/>
            </a:pPr>
            <a:endParaRPr lang="en-US" dirty="0" smtClean="0"/>
          </a:p>
          <a:p>
            <a:pPr algn="ctr">
              <a:buFont typeface="Arial" pitchFamily="34" charset="0"/>
              <a:buChar char="•"/>
            </a:pPr>
            <a:endParaRPr lang="en-US" dirty="0" smtClean="0"/>
          </a:p>
          <a:p>
            <a:pPr algn="ctr">
              <a:buFont typeface="Arial" pitchFamily="34" charset="0"/>
              <a:buChar char="•"/>
            </a:pPr>
            <a:endParaRPr lang="en-US" dirty="0" smtClean="0"/>
          </a:p>
          <a:p>
            <a:pPr algn="ctr">
              <a:buFont typeface="Arial" pitchFamily="34" charset="0"/>
              <a:buChar char="•"/>
            </a:pPr>
            <a:endParaRPr lang="en-US" dirty="0" smtClean="0"/>
          </a:p>
          <a:p>
            <a:pPr algn="ctr">
              <a:buFont typeface="Arial" pitchFamily="34" charset="0"/>
              <a:buChar char="•"/>
            </a:pP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sz="1200" dirty="0" smtClean="0"/>
          </a:p>
          <a:p>
            <a:pPr algn="ctr">
              <a:buFont typeface="Arial" pitchFamily="34" charset="0"/>
              <a:buChar char="•"/>
            </a:pPr>
            <a:r>
              <a:rPr lang="en-US" dirty="0" smtClean="0"/>
              <a:t>Reduces schedule for entire project by 2 days</a:t>
            </a:r>
            <a:endParaRPr lang="en-US" dirty="0"/>
          </a:p>
        </p:txBody>
      </p:sp>
      <p:pic>
        <p:nvPicPr>
          <p:cNvPr id="22" name="Picture 21" descr="Schedule-After_Page_2.jpg"/>
          <p:cNvPicPr>
            <a:picLocks noChangeAspect="1"/>
          </p:cNvPicPr>
          <p:nvPr/>
        </p:nvPicPr>
        <p:blipFill>
          <a:blip r:embed="rId9" cstate="print"/>
          <a:srcRect l="7071" t="17778" r="46566" b="44444"/>
          <a:stretch>
            <a:fillRect/>
          </a:stretch>
        </p:blipFill>
        <p:spPr>
          <a:xfrm>
            <a:off x="14020800" y="3276600"/>
            <a:ext cx="4114800" cy="2590800"/>
          </a:xfrm>
          <a:prstGeom prst="rect">
            <a:avLst/>
          </a:prstGeom>
        </p:spPr>
      </p:pic>
      <p:pic>
        <p:nvPicPr>
          <p:cNvPr id="24" name="Picture 23" descr="Schedule-Before_Page_2.jpg"/>
          <p:cNvPicPr>
            <a:picLocks noChangeAspect="1"/>
          </p:cNvPicPr>
          <p:nvPr/>
        </p:nvPicPr>
        <p:blipFill>
          <a:blip r:embed="rId10" cstate="print"/>
          <a:srcRect l="7071" t="17778" r="46566" b="44444"/>
          <a:stretch>
            <a:fillRect/>
          </a:stretch>
        </p:blipFill>
        <p:spPr>
          <a:xfrm>
            <a:off x="9829800" y="3276600"/>
            <a:ext cx="4114800" cy="2590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3335000" y="5715000"/>
            <a:ext cx="685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526000" y="5715000"/>
            <a:ext cx="685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19501" y="304800"/>
            <a:ext cx="749487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3: Prefabrication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115800" y="914400"/>
            <a:ext cx="386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Constructability Analysis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8" name="Picture 27" descr="Fl 1 plan-clean.jpg"/>
          <p:cNvPicPr/>
          <p:nvPr/>
        </p:nvPicPr>
        <p:blipFill>
          <a:blip r:embed="rId3" cstate="print"/>
          <a:srcRect t="13690" b="8730"/>
          <a:stretch>
            <a:fillRect/>
          </a:stretch>
        </p:blipFill>
        <p:spPr>
          <a:xfrm>
            <a:off x="12192000" y="2590800"/>
            <a:ext cx="3352800" cy="2057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134600" y="1600200"/>
            <a:ext cx="79248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for crane → ◦Coordination with steel erection</a:t>
            </a:r>
          </a:p>
          <a:p>
            <a:r>
              <a:rPr lang="en-US" dirty="0" smtClean="0"/>
              <a:t>                              ◦Additional crane needed for three months                 		          (alignment between trade schedules)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Masonry done over winter → ◦Elimination of cold weather 					construction techniques</a:t>
            </a:r>
          </a:p>
          <a:p>
            <a:endParaRPr lang="en-US" dirty="0" smtClean="0"/>
          </a:p>
          <a:p>
            <a:r>
              <a:rPr lang="en-US" dirty="0" smtClean="0"/>
              <a:t>Storage of Panels → ◦Timed delivery of panels </a:t>
            </a:r>
            <a:endParaRPr lang="en-US" dirty="0"/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2954000" y="3276600"/>
            <a:ext cx="590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Area A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4173200" y="38862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Area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4020800" y="2971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Area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C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19501" y="304800"/>
            <a:ext cx="749487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3: Prefabrication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368122" y="1295400"/>
            <a:ext cx="3209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Analysis Conclusion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58400" y="2057400"/>
            <a:ext cx="7924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Schedule benefits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Additional crane required for three months total during construction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Increased coordination between masonry and structural steel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Eliminate need for cold weather construction techniques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2200" y="304800"/>
            <a:ext cx="803328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4: LEED Certification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887200" y="1295400"/>
            <a:ext cx="3691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Introduction to Analysis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2057401"/>
            <a:ext cx="7467600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More schools moving towards LEED certification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Little or no additional upfront cost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Averaged premium of 1.7% when compared to non-LEED schools (Greg Kats 2006) 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2200" y="304800"/>
            <a:ext cx="803328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4: LEED Certification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506200" y="1066800"/>
            <a:ext cx="4307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Requirements Currently Met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2057401"/>
            <a:ext cx="7467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134600" y="1828800"/>
            <a:ext cx="2362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6 of 10 prerequisites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20 points       (40 required)</a:t>
            </a:r>
            <a:endParaRPr lang="en-US" dirty="0"/>
          </a:p>
        </p:txBody>
      </p:sp>
      <p:pic>
        <p:nvPicPr>
          <p:cNvPr id="25" name="Picture 24" descr="Checklist-Initial.jpg"/>
          <p:cNvPicPr>
            <a:picLocks noChangeAspect="1"/>
          </p:cNvPicPr>
          <p:nvPr/>
        </p:nvPicPr>
        <p:blipFill>
          <a:blip r:embed="rId9" cstate="print"/>
          <a:srcRect l="4167" t="4839" r="4167" b="3226"/>
          <a:stretch>
            <a:fillRect/>
          </a:stretch>
        </p:blipFill>
        <p:spPr>
          <a:xfrm>
            <a:off x="11811000" y="1676400"/>
            <a:ext cx="6352673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2200" y="304800"/>
            <a:ext cx="803328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4: LEED Certification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115800" y="1066800"/>
            <a:ext cx="3825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Additional Requirements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2057401"/>
            <a:ext cx="7467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591800" y="1676400"/>
            <a:ext cx="7086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Water Efficiency Prerequisite 1: Water Use Reduction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Energy and Atmosphere Prerequisite 1: Fundamental Commissioning of Building Energy Systems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Energy and Atmosphere Prerequisite 2: Minimum Energy Performance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Indoor Environmental Quality Prerequisite 3: Minimum Acoustical Performance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20 additional points from other activities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2200" y="304800"/>
            <a:ext cx="803328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4: LEED Certification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582400" y="838200"/>
            <a:ext cx="512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Costs of Additional Requirements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2057401"/>
            <a:ext cx="7467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pic>
        <p:nvPicPr>
          <p:cNvPr id="20" name="Picture 19" descr="LEED Additional Costs.jpg"/>
          <p:cNvPicPr>
            <a:picLocks noChangeAspect="1"/>
          </p:cNvPicPr>
          <p:nvPr/>
        </p:nvPicPr>
        <p:blipFill>
          <a:blip r:embed="rId9" cstate="print"/>
          <a:srcRect l="12020" t="25556" r="15037" b="15555"/>
          <a:stretch>
            <a:fillRect/>
          </a:stretch>
        </p:blipFill>
        <p:spPr>
          <a:xfrm>
            <a:off x="9829800" y="1219200"/>
            <a:ext cx="8427944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8434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18441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Box 12"/>
          <p:cNvSpPr txBox="1">
            <a:spLocks noChangeArrowheads="1"/>
          </p:cNvSpPr>
          <p:nvPr/>
        </p:nvSpPr>
        <p:spPr bwMode="auto">
          <a:xfrm>
            <a:off x="9906000" y="1600200"/>
            <a:ext cx="5715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 </a:t>
            </a:r>
          </a:p>
          <a:p>
            <a:endParaRPr lang="en-US"/>
          </a:p>
        </p:txBody>
      </p:sp>
      <p:pic>
        <p:nvPicPr>
          <p:cNvPr id="18443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445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20200" y="304800"/>
            <a:ext cx="909345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Pershing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Hill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Elementary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School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8452" name="Picture 20" descr="Exsisting Bld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29800" y="914400"/>
            <a:ext cx="8267700" cy="5486400"/>
          </a:xfrm>
          <a:prstGeom prst="rect">
            <a:avLst/>
          </a:prstGeom>
          <a:noFill/>
        </p:spPr>
      </p:pic>
      <p:pic>
        <p:nvPicPr>
          <p:cNvPr id="18457" name="Picture 25" descr="C-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041700" y="106610150"/>
            <a:ext cx="10801350" cy="76898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2877800" y="9144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Occupied: 1960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Capacity of 297 Students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Demolition Started Sept 2, 2009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2200" y="304800"/>
            <a:ext cx="803328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4: LEED Certification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582400" y="1143000"/>
            <a:ext cx="512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Costs of Additional Requirements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2057401"/>
            <a:ext cx="7467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668000" y="1905000"/>
            <a:ext cx="67056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Savings can be perused even if LEED certification is not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Additional initial costs between $891,417 and $924,697 to peruse LEED certification (around 6.8% of project cost)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82200" y="304800"/>
            <a:ext cx="803328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4: LEED Certification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542507" y="1143000"/>
            <a:ext cx="3209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Analysis Conclusion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2057401"/>
            <a:ext cx="7467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668000" y="1905000"/>
            <a:ext cx="67056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Large initial costs associated with perusing LEED certification (around 6.8% of total project cost)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Several value engineering ideas more likely to be perused if LEED certification is</a:t>
            </a:r>
          </a:p>
          <a:p>
            <a:pPr algn="ctr"/>
            <a:r>
              <a:rPr lang="en-US" dirty="0" smtClean="0"/>
              <a:t>↓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Partially offset the additional costs associated with LEED certification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1" name="TextBox 24"/>
          <p:cNvSpPr txBox="1">
            <a:spLocks noChangeArrowheads="1"/>
          </p:cNvSpPr>
          <p:nvPr/>
        </p:nvSpPr>
        <p:spPr bwMode="auto">
          <a:xfrm>
            <a:off x="9144000" y="-4763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3252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3255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261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93005" y="304800"/>
            <a:ext cx="521168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Acknowledgments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0287000" y="2057401"/>
            <a:ext cx="7467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287000" y="990600"/>
            <a:ext cx="79248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I would like to thank the following people for their help in achieving my senior thesis objectives this semester:</a:t>
            </a:r>
          </a:p>
          <a:p>
            <a:endParaRPr lang="en-US" dirty="0" smtClean="0"/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The Faculty and Staff of the Penn State Architectural Engineering Department, and Dr. </a:t>
            </a:r>
            <a:r>
              <a:rPr lang="en-US" dirty="0" err="1" smtClean="0"/>
              <a:t>Magent</a:t>
            </a:r>
            <a:r>
              <a:rPr lang="en-US" dirty="0" smtClean="0"/>
              <a:t> for his advice and guidance throughout the year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Anne Arundel County, for allowing me to study Pershing Hill Elementary School 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The Pershing Hill Elementary School Project Team including </a:t>
            </a:r>
            <a:r>
              <a:rPr lang="en-US" dirty="0" err="1" smtClean="0"/>
              <a:t>Ani</a:t>
            </a:r>
            <a:r>
              <a:rPr lang="en-US" dirty="0" smtClean="0"/>
              <a:t> </a:t>
            </a:r>
            <a:r>
              <a:rPr lang="en-US" dirty="0" err="1" smtClean="0"/>
              <a:t>Nigudkar</a:t>
            </a:r>
            <a:r>
              <a:rPr lang="en-US" dirty="0" smtClean="0"/>
              <a:t>, Andrew Locke, and Dennis </a:t>
            </a:r>
            <a:r>
              <a:rPr lang="en-US" dirty="0" err="1" smtClean="0"/>
              <a:t>Scholle</a:t>
            </a:r>
            <a:r>
              <a:rPr lang="en-US" dirty="0" smtClean="0"/>
              <a:t> for taking time to talk with me and for providing me with information about Pershing Hill Elementary School.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Michael Arnold and Foreman University for the informative presentation on geothermal systems</a:t>
            </a:r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Heather </a:t>
            </a:r>
            <a:r>
              <a:rPr lang="en-US" dirty="0" err="1" smtClean="0"/>
              <a:t>Summerlin</a:t>
            </a:r>
            <a:r>
              <a:rPr lang="en-US" dirty="0" smtClean="0"/>
              <a:t> and Jonathan Richmond for their help with my CPEP website</a:t>
            </a:r>
          </a:p>
          <a:p>
            <a:pPr algn="ctr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0" y="26670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Question and Answer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9155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49157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49158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49159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49160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49161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TextBox 12"/>
          <p:cNvSpPr txBox="1">
            <a:spLocks noChangeArrowheads="1"/>
          </p:cNvSpPr>
          <p:nvPr/>
        </p:nvSpPr>
        <p:spPr bwMode="auto">
          <a:xfrm>
            <a:off x="9906000" y="1600200"/>
            <a:ext cx="5715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 </a:t>
            </a:r>
          </a:p>
          <a:p>
            <a:endParaRPr lang="en-US"/>
          </a:p>
        </p:txBody>
      </p:sp>
      <p:pic>
        <p:nvPicPr>
          <p:cNvPr id="49164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166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20200" y="304800"/>
            <a:ext cx="909345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Pershing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Hill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Elementary</a:t>
            </a:r>
            <a:r>
              <a:rPr lang="en-US" sz="3600" b="1" cap="all" dirty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School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9170" name="Picture 18" descr="Exsisting Bld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29800" y="914400"/>
            <a:ext cx="8267700" cy="5486400"/>
          </a:xfrm>
          <a:prstGeom prst="rect">
            <a:avLst/>
          </a:prstGeom>
          <a:noFill/>
        </p:spPr>
      </p:pic>
      <p:pic>
        <p:nvPicPr>
          <p:cNvPr id="49172" name="Picture 20" descr="C-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041700" y="106610150"/>
            <a:ext cx="10801350" cy="76898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9177" name="Picture 25" descr="C-6"/>
          <p:cNvPicPr>
            <a:picLocks noChangeAspect="1" noChangeArrowheads="1"/>
          </p:cNvPicPr>
          <p:nvPr/>
        </p:nvPicPr>
        <p:blipFill>
          <a:blip r:embed="rId10" cstate="print"/>
          <a:srcRect l="34409" t="28698" r="49463" b="32033"/>
          <a:stretch>
            <a:fillRect/>
          </a:stretch>
        </p:blipFill>
        <p:spPr bwMode="auto">
          <a:xfrm>
            <a:off x="13411200" y="2286000"/>
            <a:ext cx="1143000" cy="1981200"/>
          </a:xfrm>
          <a:prstGeom prst="rect">
            <a:avLst/>
          </a:prstGeom>
          <a:noFill/>
        </p:spPr>
      </p:pic>
      <p:pic>
        <p:nvPicPr>
          <p:cNvPr id="49178" name="Picture 26" descr="C-6"/>
          <p:cNvPicPr>
            <a:picLocks noChangeAspect="1" noChangeArrowheads="1"/>
          </p:cNvPicPr>
          <p:nvPr/>
        </p:nvPicPr>
        <p:blipFill>
          <a:blip r:embed="rId10" cstate="print"/>
          <a:srcRect l="26881" t="46822" r="67743" b="41095"/>
          <a:stretch>
            <a:fillRect/>
          </a:stretch>
        </p:blipFill>
        <p:spPr bwMode="auto">
          <a:xfrm>
            <a:off x="12877800" y="3276600"/>
            <a:ext cx="381000" cy="609600"/>
          </a:xfrm>
          <a:prstGeom prst="rect">
            <a:avLst/>
          </a:prstGeom>
          <a:noFill/>
        </p:spPr>
      </p:pic>
      <p:pic>
        <p:nvPicPr>
          <p:cNvPr id="49179" name="Picture 27" descr="C-6"/>
          <p:cNvPicPr>
            <a:picLocks noChangeAspect="1" noChangeArrowheads="1"/>
          </p:cNvPicPr>
          <p:nvPr/>
        </p:nvPicPr>
        <p:blipFill>
          <a:blip r:embed="rId10" cstate="print"/>
          <a:srcRect l="26881" t="33229" r="61290" b="51668"/>
          <a:stretch>
            <a:fillRect/>
          </a:stretch>
        </p:blipFill>
        <p:spPr bwMode="auto">
          <a:xfrm>
            <a:off x="12877800" y="2514600"/>
            <a:ext cx="838200" cy="762000"/>
          </a:xfrm>
          <a:prstGeom prst="rect">
            <a:avLst/>
          </a:prstGeom>
          <a:noFill/>
        </p:spPr>
      </p:pic>
      <p:pic>
        <p:nvPicPr>
          <p:cNvPr id="49180" name="Picture 28" descr="C-6"/>
          <p:cNvPicPr>
            <a:picLocks noChangeAspect="1" noChangeArrowheads="1"/>
          </p:cNvPicPr>
          <p:nvPr/>
        </p:nvPicPr>
        <p:blipFill>
          <a:blip r:embed="rId10" cstate="print"/>
          <a:srcRect l="6450" t="43800" r="65591" b="30524"/>
          <a:stretch>
            <a:fillRect/>
          </a:stretch>
        </p:blipFill>
        <p:spPr bwMode="auto">
          <a:xfrm>
            <a:off x="11430000" y="3048000"/>
            <a:ext cx="1981200" cy="1295400"/>
          </a:xfrm>
          <a:prstGeom prst="rect">
            <a:avLst/>
          </a:prstGeom>
          <a:noFill/>
        </p:spPr>
      </p:pic>
      <p:pic>
        <p:nvPicPr>
          <p:cNvPr id="49181" name="Picture 29" descr="C-6"/>
          <p:cNvPicPr>
            <a:picLocks noChangeAspect="1" noChangeArrowheads="1"/>
          </p:cNvPicPr>
          <p:nvPr/>
        </p:nvPicPr>
        <p:blipFill>
          <a:blip r:embed="rId10" cstate="print"/>
          <a:srcRect l="12901" t="16614" r="65591" b="32034"/>
          <a:stretch>
            <a:fillRect/>
          </a:stretch>
        </p:blipFill>
        <p:spPr bwMode="auto">
          <a:xfrm>
            <a:off x="11887200" y="1676400"/>
            <a:ext cx="1524000" cy="25908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2877800" y="9144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Capacity of 733 Students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Portion of site in “critical wetlands 	area”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0179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0182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0183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0184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0185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189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43672" y="304800"/>
            <a:ext cx="624651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1: Green Roof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658600" y="1219200"/>
            <a:ext cx="3691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Introduction to Analysis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0194" name="TextBox 12"/>
          <p:cNvSpPr txBox="1">
            <a:spLocks noChangeArrowheads="1"/>
          </p:cNvSpPr>
          <p:nvPr/>
        </p:nvSpPr>
        <p:spPr bwMode="auto">
          <a:xfrm>
            <a:off x="10134600" y="1905000"/>
            <a:ext cx="7772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Increase in impervious area → increased rainwater runoff</a:t>
            </a:r>
            <a:endParaRPr lang="en-US" dirty="0"/>
          </a:p>
          <a:p>
            <a:endParaRPr lang="en-US" dirty="0"/>
          </a:p>
        </p:txBody>
      </p:sp>
      <p:pic>
        <p:nvPicPr>
          <p:cNvPr id="25" name="Picture 20" descr="Exsisting Bldg"/>
          <p:cNvPicPr>
            <a:picLocks noChangeAspect="1" noChangeArrowheads="1"/>
          </p:cNvPicPr>
          <p:nvPr/>
        </p:nvPicPr>
        <p:blipFill>
          <a:blip r:embed="rId9" cstate="print"/>
          <a:srcRect l="24885" t="19444" r="32719" b="34722"/>
          <a:stretch>
            <a:fillRect/>
          </a:stretch>
        </p:blipFill>
        <p:spPr bwMode="auto">
          <a:xfrm>
            <a:off x="10287000" y="2743200"/>
            <a:ext cx="3505200" cy="2514600"/>
          </a:xfrm>
          <a:prstGeom prst="rect">
            <a:avLst/>
          </a:prstGeom>
          <a:noFill/>
        </p:spPr>
      </p:pic>
      <p:pic>
        <p:nvPicPr>
          <p:cNvPr id="27" name="Picture 29" descr="C-6"/>
          <p:cNvPicPr>
            <a:picLocks noChangeAspect="1" noChangeArrowheads="1"/>
          </p:cNvPicPr>
          <p:nvPr/>
        </p:nvPicPr>
        <p:blipFill>
          <a:blip r:embed="rId10" cstate="print"/>
          <a:srcRect l="9675" t="16614" r="41932" b="27503"/>
          <a:stretch>
            <a:fillRect/>
          </a:stretch>
        </p:blipFill>
        <p:spPr bwMode="auto">
          <a:xfrm>
            <a:off x="13944600" y="2514600"/>
            <a:ext cx="3429000" cy="28194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0058400" y="54102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20,245 </a:t>
            </a:r>
            <a:r>
              <a:rPr lang="en-US" dirty="0" err="1" smtClean="0"/>
              <a:t>sqft</a:t>
            </a:r>
            <a:r>
              <a:rPr lang="en-US" dirty="0" smtClean="0"/>
              <a:t> building footprint</a:t>
            </a:r>
          </a:p>
          <a:p>
            <a:r>
              <a:rPr lang="en-US" dirty="0" smtClean="0"/>
              <a:t>38,400 </a:t>
            </a:r>
            <a:r>
              <a:rPr lang="en-US" dirty="0" err="1" smtClean="0"/>
              <a:t>sqft</a:t>
            </a:r>
            <a:r>
              <a:rPr lang="en-US" dirty="0" smtClean="0"/>
              <a:t> paved area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3944600" y="54102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42,595 </a:t>
            </a:r>
            <a:r>
              <a:rPr lang="en-US" dirty="0" err="1" smtClean="0"/>
              <a:t>sqft</a:t>
            </a:r>
            <a:r>
              <a:rPr lang="en-US" dirty="0" smtClean="0"/>
              <a:t> building footprint</a:t>
            </a:r>
          </a:p>
          <a:p>
            <a:r>
              <a:rPr lang="en-US" dirty="0" smtClean="0"/>
              <a:t>104,700 </a:t>
            </a:r>
            <a:r>
              <a:rPr lang="en-US" dirty="0" err="1" smtClean="0"/>
              <a:t>sqft</a:t>
            </a:r>
            <a:r>
              <a:rPr lang="en-US" dirty="0" smtClean="0"/>
              <a:t> paved area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0179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50182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50183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50184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50185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189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43672" y="304800"/>
            <a:ext cx="624651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1: Green Roof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03812" y="1219200"/>
            <a:ext cx="3467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Green Roof Properties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0194" name="TextBox 12"/>
          <p:cNvSpPr txBox="1">
            <a:spLocks noChangeArrowheads="1"/>
          </p:cNvSpPr>
          <p:nvPr/>
        </p:nvSpPr>
        <p:spPr bwMode="auto">
          <a:xfrm>
            <a:off x="9906000" y="1905000"/>
            <a:ext cx="30480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Rainwater runoff primarily dependent on depth of growing media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11.5” Growing media to equalize rain water runoff between old and new school</a:t>
            </a:r>
          </a:p>
          <a:p>
            <a:endParaRPr lang="en-US"/>
          </a:p>
        </p:txBody>
      </p:sp>
      <p:pic>
        <p:nvPicPr>
          <p:cNvPr id="50197" name="Picture 21"/>
          <p:cNvPicPr>
            <a:picLocks noChangeAspect="1" noChangeArrowheads="1"/>
          </p:cNvPicPr>
          <p:nvPr/>
        </p:nvPicPr>
        <p:blipFill>
          <a:blip r:embed="rId9" cstate="print"/>
          <a:srcRect l="47395" t="33333" r="26563" b="46667"/>
          <a:stretch>
            <a:fillRect/>
          </a:stretch>
        </p:blipFill>
        <p:spPr bwMode="auto">
          <a:xfrm>
            <a:off x="13563600" y="2057400"/>
            <a:ext cx="3810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98" name="Picture 22" descr="Green Roof-Monochrome 001"/>
          <p:cNvPicPr>
            <a:picLocks noChangeAspect="1" noChangeArrowheads="1"/>
          </p:cNvPicPr>
          <p:nvPr/>
        </p:nvPicPr>
        <p:blipFill>
          <a:blip r:embed="rId10" cstate="print"/>
          <a:srcRect l="39937" t="34314" r="42093" b="46078"/>
          <a:stretch>
            <a:fillRect/>
          </a:stretch>
        </p:blipFill>
        <p:spPr bwMode="auto">
          <a:xfrm>
            <a:off x="15087600" y="1828800"/>
            <a:ext cx="2286000" cy="195421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13487400" y="2895600"/>
            <a:ext cx="4572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 flipV="1">
            <a:off x="12801600" y="3124200"/>
            <a:ext cx="2971800" cy="1371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13487400" y="19812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13487400" y="2438400"/>
            <a:ext cx="3048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458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469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43672" y="304800"/>
            <a:ext cx="624651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1: Green Roof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03812" y="1219200"/>
            <a:ext cx="3467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Green Roof Properties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9466" name="TextBox 12"/>
          <p:cNvSpPr txBox="1">
            <a:spLocks noChangeArrowheads="1"/>
          </p:cNvSpPr>
          <p:nvPr/>
        </p:nvSpPr>
        <p:spPr bwMode="auto">
          <a:xfrm>
            <a:off x="9906000" y="1905000"/>
            <a:ext cx="3048000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Talinum calycinum, Delosperma nubigenum, or similar due to soil depth and hardiness zone</a:t>
            </a:r>
          </a:p>
        </p:txBody>
      </p:sp>
      <p:pic>
        <p:nvPicPr>
          <p:cNvPr id="19480" name="Picture 24" descr="asked-talinum_calycin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0" y="3733800"/>
            <a:ext cx="3619500" cy="2432050"/>
          </a:xfrm>
          <a:prstGeom prst="rect">
            <a:avLst/>
          </a:prstGeom>
          <a:noFill/>
        </p:spPr>
      </p:pic>
      <p:pic>
        <p:nvPicPr>
          <p:cNvPr id="19482" name="Picture 26" descr="Delosperma_nubigen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944600" y="16764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482" name="TextBox 24"/>
          <p:cNvSpPr txBox="1">
            <a:spLocks noChangeArrowheads="1"/>
          </p:cNvSpPr>
          <p:nvPr/>
        </p:nvSpPr>
        <p:spPr bwMode="auto">
          <a:xfrm>
            <a:off x="91440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20489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93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43672" y="304800"/>
            <a:ext cx="624651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1: Green Roof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379720" y="121920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Structural Impact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4" name="Picture 24"/>
          <p:cNvPicPr>
            <a:picLocks noChangeAspect="1" noChangeArrowheads="1"/>
          </p:cNvPicPr>
          <p:nvPr/>
        </p:nvPicPr>
        <p:blipFill>
          <a:blip r:embed="rId9" cstate="print"/>
          <a:srcRect l="47395" t="33333" r="40625" b="46667"/>
          <a:stretch>
            <a:fillRect/>
          </a:stretch>
        </p:blipFill>
        <p:spPr bwMode="auto">
          <a:xfrm>
            <a:off x="10287000" y="3200400"/>
            <a:ext cx="1752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2" name="Picture 22"/>
          <p:cNvPicPr>
            <a:picLocks noChangeAspect="1" noChangeArrowheads="1"/>
          </p:cNvPicPr>
          <p:nvPr/>
        </p:nvPicPr>
        <p:blipFill>
          <a:blip r:embed="rId9" cstate="print"/>
          <a:srcRect l="47395" t="47499" r="26563" b="46667"/>
          <a:stretch>
            <a:fillRect/>
          </a:stretch>
        </p:blipFill>
        <p:spPr bwMode="auto">
          <a:xfrm>
            <a:off x="10287000" y="4495800"/>
            <a:ext cx="3810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3" name="Picture 23" descr="Green Roof-Monochrome 001"/>
          <p:cNvPicPr>
            <a:picLocks noChangeAspect="1" noChangeArrowheads="1"/>
          </p:cNvPicPr>
          <p:nvPr/>
        </p:nvPicPr>
        <p:blipFill>
          <a:blip r:embed="rId10" cstate="print"/>
          <a:srcRect l="39937" t="34314" r="42093" b="46078"/>
          <a:stretch>
            <a:fillRect/>
          </a:stretch>
        </p:blipFill>
        <p:spPr bwMode="auto">
          <a:xfrm>
            <a:off x="15087600" y="2971800"/>
            <a:ext cx="2286000" cy="1954213"/>
          </a:xfrm>
          <a:prstGeom prst="rect">
            <a:avLst/>
          </a:prstGeom>
          <a:noFill/>
        </p:spPr>
      </p:pic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11201400" y="2133600"/>
            <a:ext cx="43434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Additional weight for typical bay:</a:t>
            </a:r>
          </a:p>
          <a:p>
            <a:pPr>
              <a:spcBef>
                <a:spcPct val="50000"/>
              </a:spcBef>
            </a:pPr>
            <a:r>
              <a:rPr lang="en-US"/>
              <a:t>	101,545 pounds (120 pcf)</a:t>
            </a:r>
          </a:p>
          <a:p>
            <a:pPr>
              <a:spcBef>
                <a:spcPct val="50000"/>
              </a:spcBef>
            </a:pPr>
            <a:r>
              <a:rPr lang="en-US"/>
              <a:t>	 15,673 pounds (55 pcf 	drainage layer, 4 psf </a:t>
            </a:r>
          </a:p>
          <a:p>
            <a:pPr>
              <a:spcBef>
                <a:spcPct val="50000"/>
              </a:spcBef>
            </a:pPr>
            <a:r>
              <a:rPr lang="en-US"/>
              <a:t>	filter fabric)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>
            <a:off x="15468600" y="2895600"/>
            <a:ext cx="12192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14020800" y="4038600"/>
            <a:ext cx="2057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11811000" y="38100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13030200" y="4419600"/>
            <a:ext cx="228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10210800" y="31242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10210800" y="4267200"/>
            <a:ext cx="4572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10210800" y="3581400"/>
            <a:ext cx="3048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5"/>
          <p:cNvSpPr txBox="1">
            <a:spLocks noChangeArrowheads="1"/>
          </p:cNvSpPr>
          <p:nvPr/>
        </p:nvSpPr>
        <p:spPr bwMode="auto">
          <a:xfrm>
            <a:off x="3048000" y="0"/>
            <a:ext cx="6096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482" name="TextBox 24"/>
          <p:cNvSpPr txBox="1">
            <a:spLocks noChangeArrowheads="1"/>
          </p:cNvSpPr>
          <p:nvPr/>
        </p:nvSpPr>
        <p:spPr bwMode="auto">
          <a:xfrm>
            <a:off x="8839200" y="0"/>
            <a:ext cx="9144000" cy="6862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 rot="-2099514">
            <a:off x="19586575" y="23860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Gymnasium</a:t>
            </a:r>
            <a:endParaRPr lang="en-US" sz="180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 rot="-2099514">
            <a:off x="20562888" y="29051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MediaCenter</a:t>
            </a:r>
            <a:endParaRPr lang="en-US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 rot="-2099514">
            <a:off x="19510375" y="3452813"/>
            <a:ext cx="6858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Cafeteria</a:t>
            </a:r>
            <a:endParaRPr lang="en-US" sz="1800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 rot="-2099514">
            <a:off x="20104100" y="4721225"/>
            <a:ext cx="85725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Main Entrance</a:t>
            </a:r>
            <a:endParaRPr lang="en-US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 rot="-2099514">
            <a:off x="21385213" y="1951038"/>
            <a:ext cx="1028700" cy="22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Classroom Wing</a:t>
            </a:r>
            <a:endParaRPr lang="en-US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 rot="-2099514">
            <a:off x="21553488" y="3057525"/>
            <a:ext cx="906462" cy="2444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r>
              <a:rPr lang="en-US" sz="1100">
                <a:solidFill>
                  <a:srgbClr val="969696"/>
                </a:solidFill>
                <a:latin typeface="CityBlueprint" pitchFamily="2" charset="2"/>
              </a:rPr>
              <a:t>Courtyard</a:t>
            </a:r>
            <a:endParaRPr lang="en-US" sz="1800"/>
          </a:p>
        </p:txBody>
      </p:sp>
      <p:pic>
        <p:nvPicPr>
          <p:cNvPr id="20489" name="Picture 10"/>
          <p:cNvPicPr>
            <a:picLocks noChangeAspect="1" noChangeArrowheads="1"/>
          </p:cNvPicPr>
          <p:nvPr/>
        </p:nvPicPr>
        <p:blipFill>
          <a:blip r:embed="rId2" cstate="print"/>
          <a:srcRect l="7813" t="18742" r="80000" b="11719"/>
          <a:stretch>
            <a:fillRect/>
          </a:stretch>
        </p:blipFill>
        <p:spPr bwMode="auto">
          <a:xfrm>
            <a:off x="914400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2" descr="Fl 1 plan-clean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7634" t="16246" r="6870" b="13225"/>
          <a:stretch>
            <a:fillRect/>
          </a:stretch>
        </p:blipFill>
        <p:spPr bwMode="auto">
          <a:xfrm>
            <a:off x="18440400" y="1295400"/>
            <a:ext cx="4876800" cy="3813175"/>
          </a:xfrm>
          <a:prstGeom prst="rect">
            <a:avLst/>
          </a:prstGeom>
          <a:solidFill>
            <a:srgbClr val="CCCCCC">
              <a:alpha val="50195"/>
            </a:srgbClr>
          </a:solidFill>
          <a:ln w="9525" algn="in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93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" name="Diagram 9"/>
          <p:cNvGraphicFramePr/>
          <p:nvPr/>
        </p:nvGraphicFramePr>
        <p:xfrm>
          <a:off x="3124200" y="762000"/>
          <a:ext cx="4572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3124200" y="152400"/>
            <a:ext cx="469872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Presentation Outline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43672" y="304800"/>
            <a:ext cx="624651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Analysis 1: Green Roof</a:t>
            </a:r>
            <a:endParaRPr lang="en-US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379720" y="121920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Structural Impact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0" y="838200"/>
            <a:ext cx="28003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10287000" y="1828800"/>
            <a:ext cx="3200400" cy="66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For Typical Bay: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Before: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20 gauge roof deck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18KCS2 joists at 5’ </a:t>
            </a:r>
            <a:r>
              <a:rPr lang="en-US" dirty="0" err="1" smtClean="0"/>
              <a:t>o.c</a:t>
            </a:r>
            <a:r>
              <a:rPr lang="en-US" dirty="0" smtClean="0"/>
              <a:t>.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W18 x 46 girders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HSS 9 x 5 x 3/8 exterior columns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HSS 9 x 5 x 1/2 interior columns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14630400" y="2362200"/>
            <a:ext cx="32004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After: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19 gauge roof deck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18KCS2 joists at 3’ </a:t>
            </a:r>
            <a:r>
              <a:rPr lang="en-US" dirty="0" err="1" smtClean="0"/>
              <a:t>o.c</a:t>
            </a:r>
            <a:r>
              <a:rPr lang="en-US" dirty="0" smtClean="0"/>
              <a:t>.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W 18 x 143 girders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HSS 9 x 5 x 1/2 exterior columns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en-US" dirty="0" smtClean="0"/>
              <a:t>HSS 18 x 6 x 1/2 interior columns</a:t>
            </a:r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 smtClean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4517</TotalTime>
  <Words>3722</Words>
  <Application>Microsoft Office PowerPoint</Application>
  <PresentationFormat>Custom</PresentationFormat>
  <Paragraphs>2558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Solstice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mrr5025</cp:lastModifiedBy>
  <cp:revision>196</cp:revision>
  <dcterms:created xsi:type="dcterms:W3CDTF">2006-11-29T18:17:25Z</dcterms:created>
  <dcterms:modified xsi:type="dcterms:W3CDTF">2010-04-13T14:21:39Z</dcterms:modified>
</cp:coreProperties>
</file>